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7" r:id="rId1"/>
  </p:sldMasterIdLst>
  <p:notesMasterIdLst>
    <p:notesMasterId r:id="rId8"/>
  </p:notesMasterIdLst>
  <p:sldIdLst>
    <p:sldId id="256" r:id="rId2"/>
    <p:sldId id="262" r:id="rId3"/>
    <p:sldId id="258" r:id="rId4"/>
    <p:sldId id="307" r:id="rId5"/>
    <p:sldId id="259" r:id="rId6"/>
    <p:sldId id="268" r:id="rId7"/>
  </p:sldIdLst>
  <p:sldSz cx="9144000" cy="5143500" type="screen16x9"/>
  <p:notesSz cx="6858000" cy="9144000"/>
  <p:embeddedFontLst>
    <p:embeddedFont>
      <p:font typeface="Arimo" panose="020B0604020202020204" charset="0"/>
      <p:regular r:id="rId9"/>
      <p:bold r:id="rId10"/>
      <p:italic r:id="rId11"/>
      <p:boldItalic r:id="rId12"/>
    </p:embeddedFont>
    <p:embeddedFont>
      <p:font typeface="Bebas Neue" panose="020B0606020202050201" pitchFamily="34" charset="0"/>
      <p:regular r:id="rId13"/>
    </p:embeddedFont>
    <p:embeddedFont>
      <p:font typeface="Space Grotesk Medium" panose="020B0604020202020204" charset="0"/>
      <p:regular r:id="rId14"/>
      <p:bold r:id="rId1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16ED84B-FE46-46CD-B8F3-7E74E178F6E5}">
  <a:tblStyle styleId="{E16ED84B-FE46-46CD-B8F3-7E74E178F6E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0" d="100"/>
          <a:sy n="100" d="100"/>
        </p:scale>
        <p:origin x="888"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openxmlformats.org/officeDocument/2006/relationships/font" Target="fonts/font5.fntdata"/><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4.fntdata"/><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3.fntdata"/><Relationship Id="rId5" Type="http://schemas.openxmlformats.org/officeDocument/2006/relationships/slide" Target="slides/slide4.xml"/><Relationship Id="rId15" Type="http://schemas.openxmlformats.org/officeDocument/2006/relationships/font" Target="fonts/font7.fntdata"/><Relationship Id="rId10" Type="http://schemas.openxmlformats.org/officeDocument/2006/relationships/font" Target="fonts/font2.fntdata"/><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font" Target="fonts/font1.fntdata"/><Relationship Id="rId14" Type="http://schemas.openxmlformats.org/officeDocument/2006/relationships/font" Target="fonts/font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d1bf8d60a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gd1bf8d60a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gd1bf8d60a4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 name="Google Shape;286;gd1bf8d60a4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d1bf8d60a4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d1bf8d60a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20f41e1924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20f41e1924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149097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20f41e1924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20f41e1924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g20f41e19245_0_2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 name="Google Shape;415;g20f41e19245_0_2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837300" y="836672"/>
            <a:ext cx="6974700" cy="2224200"/>
          </a:xfrm>
          <a:prstGeom prst="rect">
            <a:avLst/>
          </a:prstGeom>
        </p:spPr>
        <p:txBody>
          <a:bodyPr spcFirstLastPara="1" wrap="square" lIns="91425" tIns="91425" rIns="91425" bIns="91425" anchor="t" anchorCtr="0">
            <a:noAutofit/>
          </a:bodyPr>
          <a:lstStyle>
            <a:lvl1pPr lvl="0">
              <a:spcBef>
                <a:spcPts val="0"/>
              </a:spcBef>
              <a:spcAft>
                <a:spcPts val="0"/>
              </a:spcAft>
              <a:buClr>
                <a:srgbClr val="191919"/>
              </a:buClr>
              <a:buSzPts val="5200"/>
              <a:buNone/>
              <a:defRPr sz="60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4682700" y="3679125"/>
            <a:ext cx="2600700" cy="740700"/>
          </a:xfrm>
          <a:prstGeom prst="rect">
            <a:avLst/>
          </a:prstGeom>
        </p:spPr>
        <p:txBody>
          <a:bodyPr spcFirstLastPara="1" wrap="square" lIns="91425" tIns="91425" rIns="91425" bIns="91425" anchor="b" anchorCtr="0">
            <a:noAutofit/>
          </a:bodyPr>
          <a:lstStyle>
            <a:lvl1pPr lvl="0" algn="r">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pic>
        <p:nvPicPr>
          <p:cNvPr id="11" name="Google Shape;11;p2"/>
          <p:cNvPicPr preferRelativeResize="0"/>
          <p:nvPr/>
        </p:nvPicPr>
        <p:blipFill>
          <a:blip r:embed="rId2">
            <a:alphaModFix/>
          </a:blip>
          <a:stretch>
            <a:fillRect/>
          </a:stretch>
        </p:blipFill>
        <p:spPr>
          <a:xfrm rot="2078688">
            <a:off x="-415048" y="204876"/>
            <a:ext cx="2334691" cy="1997252"/>
          </a:xfrm>
          <a:prstGeom prst="rect">
            <a:avLst/>
          </a:prstGeom>
          <a:noFill/>
          <a:ln>
            <a:noFill/>
          </a:ln>
        </p:spPr>
      </p:pic>
      <p:pic>
        <p:nvPicPr>
          <p:cNvPr id="12" name="Google Shape;12;p2"/>
          <p:cNvPicPr preferRelativeResize="0"/>
          <p:nvPr/>
        </p:nvPicPr>
        <p:blipFill>
          <a:blip r:embed="rId3">
            <a:alphaModFix/>
          </a:blip>
          <a:stretch>
            <a:fillRect/>
          </a:stretch>
        </p:blipFill>
        <p:spPr>
          <a:xfrm>
            <a:off x="7732338" y="1141226"/>
            <a:ext cx="1858774" cy="1997251"/>
          </a:xfrm>
          <a:prstGeom prst="rect">
            <a:avLst/>
          </a:prstGeom>
          <a:noFill/>
          <a:ln>
            <a:noFill/>
          </a:ln>
        </p:spPr>
      </p:pic>
      <p:pic>
        <p:nvPicPr>
          <p:cNvPr id="13" name="Google Shape;13;p2"/>
          <p:cNvPicPr preferRelativeResize="0"/>
          <p:nvPr/>
        </p:nvPicPr>
        <p:blipFill>
          <a:blip r:embed="rId4">
            <a:alphaModFix/>
          </a:blip>
          <a:stretch>
            <a:fillRect/>
          </a:stretch>
        </p:blipFill>
        <p:spPr>
          <a:xfrm flipH="1">
            <a:off x="2226893" y="-3144175"/>
            <a:ext cx="9057516" cy="5143501"/>
          </a:xfrm>
          <a:prstGeom prst="rect">
            <a:avLst/>
          </a:prstGeom>
          <a:noFill/>
          <a:ln>
            <a:noFill/>
          </a:ln>
        </p:spPr>
      </p:pic>
      <p:pic>
        <p:nvPicPr>
          <p:cNvPr id="14" name="Google Shape;14;p2"/>
          <p:cNvPicPr preferRelativeResize="0"/>
          <p:nvPr/>
        </p:nvPicPr>
        <p:blipFill>
          <a:blip r:embed="rId4">
            <a:alphaModFix/>
          </a:blip>
          <a:stretch>
            <a:fillRect/>
          </a:stretch>
        </p:blipFill>
        <p:spPr>
          <a:xfrm rot="-8276283">
            <a:off x="-3416732" y="2957397"/>
            <a:ext cx="9057518" cy="5143503"/>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
        <p:cNvGrpSpPr/>
        <p:nvPr/>
      </p:nvGrpSpPr>
      <p:grpSpPr>
        <a:xfrm>
          <a:off x="0" y="0"/>
          <a:ext cx="0" cy="0"/>
          <a:chOff x="0" y="0"/>
          <a:chExt cx="0" cy="0"/>
        </a:xfrm>
      </p:grpSpPr>
      <p:sp>
        <p:nvSpPr>
          <p:cNvPr id="16" name="Google Shape;16;p3"/>
          <p:cNvSpPr txBox="1">
            <a:spLocks noGrp="1"/>
          </p:cNvSpPr>
          <p:nvPr>
            <p:ph type="title"/>
          </p:nvPr>
        </p:nvSpPr>
        <p:spPr>
          <a:xfrm>
            <a:off x="4399825" y="2743875"/>
            <a:ext cx="3831900" cy="1030800"/>
          </a:xfrm>
          <a:prstGeom prst="rect">
            <a:avLst/>
          </a:prstGeom>
        </p:spPr>
        <p:txBody>
          <a:bodyPr spcFirstLastPara="1" wrap="square" lIns="91425" tIns="91425" rIns="91425" bIns="91425" anchor="b" anchorCtr="0">
            <a:noAutofit/>
          </a:bodyPr>
          <a:lstStyle>
            <a:lvl1pPr lvl="0" algn="r">
              <a:spcBef>
                <a:spcPts val="0"/>
              </a:spcBef>
              <a:spcAft>
                <a:spcPts val="0"/>
              </a:spcAft>
              <a:buSzPts val="3600"/>
              <a:buNone/>
              <a:defRPr sz="38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7" name="Google Shape;17;p3"/>
          <p:cNvSpPr txBox="1">
            <a:spLocks noGrp="1"/>
          </p:cNvSpPr>
          <p:nvPr>
            <p:ph type="title" idx="2" hasCustomPrompt="1"/>
          </p:nvPr>
        </p:nvSpPr>
        <p:spPr>
          <a:xfrm>
            <a:off x="1331050" y="938500"/>
            <a:ext cx="1248600" cy="1133100"/>
          </a:xfrm>
          <a:prstGeom prst="rect">
            <a:avLst/>
          </a:prstGeom>
        </p:spPr>
        <p:txBody>
          <a:bodyPr spcFirstLastPara="1" wrap="square" lIns="91425" tIns="91425" rIns="91425" bIns="91425" anchor="b" anchorCtr="0">
            <a:noAutofit/>
          </a:bodyPr>
          <a:lstStyle>
            <a:lvl1pPr lvl="0" rtl="0">
              <a:spcBef>
                <a:spcPts val="0"/>
              </a:spcBef>
              <a:spcAft>
                <a:spcPts val="0"/>
              </a:spcAft>
              <a:buSzPts val="6000"/>
              <a:buNone/>
              <a:defRPr sz="6000">
                <a:solidFill>
                  <a:schemeClr val="dk2"/>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8" name="Google Shape;18;p3"/>
          <p:cNvSpPr txBox="1">
            <a:spLocks noGrp="1"/>
          </p:cNvSpPr>
          <p:nvPr>
            <p:ph type="subTitle" idx="1"/>
          </p:nvPr>
        </p:nvSpPr>
        <p:spPr>
          <a:xfrm>
            <a:off x="4399825" y="3940950"/>
            <a:ext cx="3831900" cy="457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pic>
        <p:nvPicPr>
          <p:cNvPr id="19" name="Google Shape;19;p3"/>
          <p:cNvPicPr preferRelativeResize="0"/>
          <p:nvPr/>
        </p:nvPicPr>
        <p:blipFill>
          <a:blip r:embed="rId2">
            <a:alphaModFix/>
          </a:blip>
          <a:stretch>
            <a:fillRect/>
          </a:stretch>
        </p:blipFill>
        <p:spPr>
          <a:xfrm flipH="1">
            <a:off x="1787018" y="-3710225"/>
            <a:ext cx="9057516" cy="5143501"/>
          </a:xfrm>
          <a:prstGeom prst="rect">
            <a:avLst/>
          </a:prstGeom>
          <a:noFill/>
          <a:ln>
            <a:noFill/>
          </a:ln>
        </p:spPr>
      </p:pic>
      <p:pic>
        <p:nvPicPr>
          <p:cNvPr id="20" name="Google Shape;20;p3"/>
          <p:cNvPicPr preferRelativeResize="0"/>
          <p:nvPr/>
        </p:nvPicPr>
        <p:blipFill>
          <a:blip r:embed="rId2">
            <a:alphaModFix/>
          </a:blip>
          <a:stretch>
            <a:fillRect/>
          </a:stretch>
        </p:blipFill>
        <p:spPr>
          <a:xfrm rot="-8276283">
            <a:off x="-3182307" y="3000747"/>
            <a:ext cx="9057518" cy="5143503"/>
          </a:xfrm>
          <a:prstGeom prst="rect">
            <a:avLst/>
          </a:prstGeom>
          <a:noFill/>
          <a:ln>
            <a:noFill/>
          </a:ln>
        </p:spPr>
      </p:pic>
      <p:pic>
        <p:nvPicPr>
          <p:cNvPr id="21" name="Google Shape;21;p3"/>
          <p:cNvPicPr preferRelativeResize="0"/>
          <p:nvPr/>
        </p:nvPicPr>
        <p:blipFill>
          <a:blip r:embed="rId3">
            <a:alphaModFix/>
          </a:blip>
          <a:stretch>
            <a:fillRect/>
          </a:stretch>
        </p:blipFill>
        <p:spPr>
          <a:xfrm>
            <a:off x="-576412" y="92326"/>
            <a:ext cx="1858774" cy="1997251"/>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64"/>
        <p:cNvGrpSpPr/>
        <p:nvPr/>
      </p:nvGrpSpPr>
      <p:grpSpPr>
        <a:xfrm>
          <a:off x="0" y="0"/>
          <a:ext cx="0" cy="0"/>
          <a:chOff x="0" y="0"/>
          <a:chExt cx="0" cy="0"/>
        </a:xfrm>
      </p:grpSpPr>
      <p:sp>
        <p:nvSpPr>
          <p:cNvPr id="65" name="Google Shape;65;p11"/>
          <p:cNvSpPr txBox="1">
            <a:spLocks noGrp="1"/>
          </p:cNvSpPr>
          <p:nvPr>
            <p:ph type="title" hasCustomPrompt="1"/>
          </p:nvPr>
        </p:nvSpPr>
        <p:spPr>
          <a:xfrm>
            <a:off x="1284000" y="1491900"/>
            <a:ext cx="6576000" cy="1662600"/>
          </a:xfrm>
          <a:prstGeom prst="rect">
            <a:avLst/>
          </a:prstGeom>
        </p:spPr>
        <p:txBody>
          <a:bodyPr spcFirstLastPara="1" wrap="square" lIns="91425" tIns="91425" rIns="91425" bIns="91425" anchor="ctr" anchorCtr="0">
            <a:noAutofit/>
          </a:bodyPr>
          <a:lstStyle>
            <a:lvl1pPr lvl="0" algn="ctr">
              <a:spcBef>
                <a:spcPts val="0"/>
              </a:spcBef>
              <a:spcAft>
                <a:spcPts val="0"/>
              </a:spcAft>
              <a:buSzPts val="9600"/>
              <a:buNone/>
              <a:defRPr sz="6000">
                <a:solidFill>
                  <a:schemeClr val="dk2"/>
                </a:solidFill>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66" name="Google Shape;66;p11"/>
          <p:cNvSpPr txBox="1">
            <a:spLocks noGrp="1"/>
          </p:cNvSpPr>
          <p:nvPr>
            <p:ph type="subTitle" idx="1"/>
          </p:nvPr>
        </p:nvSpPr>
        <p:spPr>
          <a:xfrm>
            <a:off x="1284000" y="3154500"/>
            <a:ext cx="6576000" cy="497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pic>
        <p:nvPicPr>
          <p:cNvPr id="67" name="Google Shape;67;p11"/>
          <p:cNvPicPr preferRelativeResize="0"/>
          <p:nvPr/>
        </p:nvPicPr>
        <p:blipFill>
          <a:blip r:embed="rId2">
            <a:alphaModFix/>
          </a:blip>
          <a:stretch>
            <a:fillRect/>
          </a:stretch>
        </p:blipFill>
        <p:spPr>
          <a:xfrm flipH="1">
            <a:off x="2226893" y="-3144175"/>
            <a:ext cx="9057516" cy="5143501"/>
          </a:xfrm>
          <a:prstGeom prst="rect">
            <a:avLst/>
          </a:prstGeom>
          <a:noFill/>
          <a:ln>
            <a:noFill/>
          </a:ln>
        </p:spPr>
      </p:pic>
      <p:pic>
        <p:nvPicPr>
          <p:cNvPr id="68" name="Google Shape;68;p11"/>
          <p:cNvPicPr preferRelativeResize="0"/>
          <p:nvPr/>
        </p:nvPicPr>
        <p:blipFill>
          <a:blip r:embed="rId2">
            <a:alphaModFix/>
          </a:blip>
          <a:stretch>
            <a:fillRect/>
          </a:stretch>
        </p:blipFill>
        <p:spPr>
          <a:xfrm rot="-8276283">
            <a:off x="-3312932" y="2565297"/>
            <a:ext cx="9057518" cy="5143503"/>
          </a:xfrm>
          <a:prstGeom prst="rect">
            <a:avLst/>
          </a:prstGeom>
          <a:noFill/>
          <a:ln>
            <a:noFill/>
          </a:ln>
        </p:spPr>
      </p:pic>
      <p:pic>
        <p:nvPicPr>
          <p:cNvPr id="69" name="Google Shape;69;p11"/>
          <p:cNvPicPr preferRelativeResize="0"/>
          <p:nvPr/>
        </p:nvPicPr>
        <p:blipFill>
          <a:blip r:embed="rId3">
            <a:alphaModFix/>
          </a:blip>
          <a:stretch>
            <a:fillRect/>
          </a:stretch>
        </p:blipFill>
        <p:spPr>
          <a:xfrm>
            <a:off x="-576412" y="92326"/>
            <a:ext cx="1858774" cy="1997251"/>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70"/>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71"/>
        <p:cNvGrpSpPr/>
        <p:nvPr/>
      </p:nvGrpSpPr>
      <p:grpSpPr>
        <a:xfrm>
          <a:off x="0" y="0"/>
          <a:ext cx="0" cy="0"/>
          <a:chOff x="0" y="0"/>
          <a:chExt cx="0" cy="0"/>
        </a:xfrm>
      </p:grpSpPr>
      <p:sp>
        <p:nvSpPr>
          <p:cNvPr id="72" name="Google Shape;72;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73" name="Google Shape;73;p13"/>
          <p:cNvSpPr txBox="1">
            <a:spLocks noGrp="1"/>
          </p:cNvSpPr>
          <p:nvPr>
            <p:ph type="subTitle" idx="1"/>
          </p:nvPr>
        </p:nvSpPr>
        <p:spPr>
          <a:xfrm>
            <a:off x="720000" y="2105100"/>
            <a:ext cx="2919300" cy="6042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4" name="Google Shape;74;p13"/>
          <p:cNvSpPr txBox="1">
            <a:spLocks noGrp="1"/>
          </p:cNvSpPr>
          <p:nvPr>
            <p:ph type="subTitle" idx="2"/>
          </p:nvPr>
        </p:nvSpPr>
        <p:spPr>
          <a:xfrm>
            <a:off x="3838274" y="2105100"/>
            <a:ext cx="2919300" cy="6042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5" name="Google Shape;75;p13"/>
          <p:cNvSpPr txBox="1">
            <a:spLocks noGrp="1"/>
          </p:cNvSpPr>
          <p:nvPr>
            <p:ph type="subTitle" idx="3"/>
          </p:nvPr>
        </p:nvSpPr>
        <p:spPr>
          <a:xfrm>
            <a:off x="720000" y="3801275"/>
            <a:ext cx="2919300" cy="6042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6" name="Google Shape;76;p13"/>
          <p:cNvSpPr txBox="1">
            <a:spLocks noGrp="1"/>
          </p:cNvSpPr>
          <p:nvPr>
            <p:ph type="subTitle" idx="4"/>
          </p:nvPr>
        </p:nvSpPr>
        <p:spPr>
          <a:xfrm>
            <a:off x="3838274" y="3801275"/>
            <a:ext cx="2919300" cy="6042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7" name="Google Shape;77;p13"/>
          <p:cNvSpPr txBox="1">
            <a:spLocks noGrp="1"/>
          </p:cNvSpPr>
          <p:nvPr>
            <p:ph type="title" idx="5" hasCustomPrompt="1"/>
          </p:nvPr>
        </p:nvSpPr>
        <p:spPr>
          <a:xfrm>
            <a:off x="720001" y="1281350"/>
            <a:ext cx="954600" cy="640200"/>
          </a:xfrm>
          <a:prstGeom prst="rect">
            <a:avLst/>
          </a:prstGeom>
          <a:noFill/>
        </p:spPr>
        <p:txBody>
          <a:bodyPr spcFirstLastPara="1" wrap="square" lIns="91425" tIns="91425" rIns="91425" bIns="91425" anchor="ctr" anchorCtr="0">
            <a:noAutofit/>
          </a:bodyPr>
          <a:lstStyle>
            <a:lvl1pPr lvl="0" rtl="0">
              <a:lnSpc>
                <a:spcPct val="115000"/>
              </a:lnSpc>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8" name="Google Shape;78;p13"/>
          <p:cNvSpPr txBox="1">
            <a:spLocks noGrp="1"/>
          </p:cNvSpPr>
          <p:nvPr>
            <p:ph type="title" idx="6" hasCustomPrompt="1"/>
          </p:nvPr>
        </p:nvSpPr>
        <p:spPr>
          <a:xfrm>
            <a:off x="720001" y="2977546"/>
            <a:ext cx="954600" cy="640200"/>
          </a:xfrm>
          <a:prstGeom prst="rect">
            <a:avLst/>
          </a:prstGeom>
          <a:noFill/>
        </p:spPr>
        <p:txBody>
          <a:bodyPr spcFirstLastPara="1" wrap="square" lIns="91425" tIns="91425" rIns="91425" bIns="91425" anchor="ctr" anchorCtr="0">
            <a:noAutofit/>
          </a:bodyPr>
          <a:lstStyle>
            <a:lvl1pPr lvl="0" rtl="0">
              <a:lnSpc>
                <a:spcPct val="115000"/>
              </a:lnSpc>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9" name="Google Shape;79;p13"/>
          <p:cNvSpPr txBox="1">
            <a:spLocks noGrp="1"/>
          </p:cNvSpPr>
          <p:nvPr>
            <p:ph type="title" idx="7" hasCustomPrompt="1"/>
          </p:nvPr>
        </p:nvSpPr>
        <p:spPr>
          <a:xfrm>
            <a:off x="3838276" y="1281350"/>
            <a:ext cx="954600" cy="640200"/>
          </a:xfrm>
          <a:prstGeom prst="rect">
            <a:avLst/>
          </a:prstGeom>
          <a:noFill/>
        </p:spPr>
        <p:txBody>
          <a:bodyPr spcFirstLastPara="1" wrap="square" lIns="91425" tIns="91425" rIns="91425" bIns="91425" anchor="ctr" anchorCtr="0">
            <a:noAutofit/>
          </a:bodyPr>
          <a:lstStyle>
            <a:lvl1pPr lvl="0" rtl="0">
              <a:lnSpc>
                <a:spcPct val="115000"/>
              </a:lnSpc>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0" name="Google Shape;80;p13"/>
          <p:cNvSpPr txBox="1">
            <a:spLocks noGrp="1"/>
          </p:cNvSpPr>
          <p:nvPr>
            <p:ph type="title" idx="8" hasCustomPrompt="1"/>
          </p:nvPr>
        </p:nvSpPr>
        <p:spPr>
          <a:xfrm>
            <a:off x="3838276" y="2977546"/>
            <a:ext cx="954600" cy="640200"/>
          </a:xfrm>
          <a:prstGeom prst="rect">
            <a:avLst/>
          </a:prstGeom>
          <a:noFill/>
        </p:spPr>
        <p:txBody>
          <a:bodyPr spcFirstLastPara="1" wrap="square" lIns="91425" tIns="91425" rIns="91425" bIns="91425" anchor="ctr" anchorCtr="0">
            <a:noAutofit/>
          </a:bodyPr>
          <a:lstStyle>
            <a:lvl1pPr lvl="0" rtl="0">
              <a:lnSpc>
                <a:spcPct val="115000"/>
              </a:lnSpc>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1" name="Google Shape;81;p13"/>
          <p:cNvSpPr txBox="1">
            <a:spLocks noGrp="1"/>
          </p:cNvSpPr>
          <p:nvPr>
            <p:ph type="subTitle" idx="9"/>
          </p:nvPr>
        </p:nvSpPr>
        <p:spPr>
          <a:xfrm>
            <a:off x="719999" y="1921550"/>
            <a:ext cx="2919300" cy="3636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Bebas Neue"/>
              <a:buNone/>
              <a:defRPr sz="2000">
                <a:latin typeface="Space Grotesk Medium"/>
                <a:ea typeface="Space Grotesk Medium"/>
                <a:cs typeface="Space Grotesk Medium"/>
                <a:sym typeface="Space Grotesk Medium"/>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82" name="Google Shape;82;p13"/>
          <p:cNvSpPr txBox="1">
            <a:spLocks noGrp="1"/>
          </p:cNvSpPr>
          <p:nvPr>
            <p:ph type="subTitle" idx="13"/>
          </p:nvPr>
        </p:nvSpPr>
        <p:spPr>
          <a:xfrm>
            <a:off x="3838276" y="1921550"/>
            <a:ext cx="2919300" cy="3636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Bebas Neue"/>
              <a:buNone/>
              <a:defRPr sz="2000">
                <a:latin typeface="Space Grotesk Medium"/>
                <a:ea typeface="Space Grotesk Medium"/>
                <a:cs typeface="Space Grotesk Medium"/>
                <a:sym typeface="Space Grotesk Medium"/>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83" name="Google Shape;83;p13"/>
          <p:cNvSpPr txBox="1">
            <a:spLocks noGrp="1"/>
          </p:cNvSpPr>
          <p:nvPr>
            <p:ph type="subTitle" idx="14"/>
          </p:nvPr>
        </p:nvSpPr>
        <p:spPr>
          <a:xfrm>
            <a:off x="719999" y="3617676"/>
            <a:ext cx="2919300" cy="3636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Bebas Neue"/>
              <a:buNone/>
              <a:defRPr sz="2000">
                <a:latin typeface="Space Grotesk Medium"/>
                <a:ea typeface="Space Grotesk Medium"/>
                <a:cs typeface="Space Grotesk Medium"/>
                <a:sym typeface="Space Grotesk Medium"/>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84" name="Google Shape;84;p13"/>
          <p:cNvSpPr txBox="1">
            <a:spLocks noGrp="1"/>
          </p:cNvSpPr>
          <p:nvPr>
            <p:ph type="subTitle" idx="15"/>
          </p:nvPr>
        </p:nvSpPr>
        <p:spPr>
          <a:xfrm>
            <a:off x="3838276" y="3617676"/>
            <a:ext cx="2919300" cy="3636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Bebas Neue"/>
              <a:buNone/>
              <a:defRPr sz="2000">
                <a:latin typeface="Space Grotesk Medium"/>
                <a:ea typeface="Space Grotesk Medium"/>
                <a:cs typeface="Space Grotesk Medium"/>
                <a:sym typeface="Space Grotesk Medium"/>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pic>
        <p:nvPicPr>
          <p:cNvPr id="85" name="Google Shape;85;p13"/>
          <p:cNvPicPr preferRelativeResize="0"/>
          <p:nvPr/>
        </p:nvPicPr>
        <p:blipFill>
          <a:blip r:embed="rId2">
            <a:alphaModFix/>
          </a:blip>
          <a:stretch>
            <a:fillRect/>
          </a:stretch>
        </p:blipFill>
        <p:spPr>
          <a:xfrm rot="-3741257">
            <a:off x="5841737" y="257508"/>
            <a:ext cx="5004347" cy="3572436"/>
          </a:xfrm>
          <a:prstGeom prst="rect">
            <a:avLst/>
          </a:prstGeom>
          <a:noFill/>
          <a:ln>
            <a:noFill/>
          </a:ln>
        </p:spPr>
      </p:pic>
      <p:pic>
        <p:nvPicPr>
          <p:cNvPr id="86" name="Google Shape;86;p13"/>
          <p:cNvPicPr preferRelativeResize="0"/>
          <p:nvPr/>
        </p:nvPicPr>
        <p:blipFill>
          <a:blip r:embed="rId3">
            <a:alphaModFix/>
          </a:blip>
          <a:stretch>
            <a:fillRect/>
          </a:stretch>
        </p:blipFill>
        <p:spPr>
          <a:xfrm>
            <a:off x="7861388" y="1857076"/>
            <a:ext cx="1858774" cy="1997251"/>
          </a:xfrm>
          <a:prstGeom prst="rect">
            <a:avLst/>
          </a:prstGeom>
          <a:noFill/>
          <a:ln>
            <a:noFill/>
          </a:ln>
        </p:spPr>
      </p:pic>
      <p:pic>
        <p:nvPicPr>
          <p:cNvPr id="87" name="Google Shape;87;p13"/>
          <p:cNvPicPr preferRelativeResize="0"/>
          <p:nvPr/>
        </p:nvPicPr>
        <p:blipFill>
          <a:blip r:embed="rId2">
            <a:alphaModFix/>
          </a:blip>
          <a:stretch>
            <a:fillRect/>
          </a:stretch>
        </p:blipFill>
        <p:spPr>
          <a:xfrm rot="-8404859">
            <a:off x="-748213" y="3866234"/>
            <a:ext cx="5004347" cy="3572434"/>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135"/>
        <p:cNvGrpSpPr/>
        <p:nvPr/>
      </p:nvGrpSpPr>
      <p:grpSpPr>
        <a:xfrm>
          <a:off x="0" y="0"/>
          <a:ext cx="0" cy="0"/>
          <a:chOff x="0" y="0"/>
          <a:chExt cx="0" cy="0"/>
        </a:xfrm>
      </p:grpSpPr>
      <p:sp>
        <p:nvSpPr>
          <p:cNvPr id="136" name="Google Shape;136;p21"/>
          <p:cNvSpPr txBox="1">
            <a:spLocks noGrp="1"/>
          </p:cNvSpPr>
          <p:nvPr>
            <p:ph type="subTitle" idx="1"/>
          </p:nvPr>
        </p:nvSpPr>
        <p:spPr>
          <a:xfrm>
            <a:off x="937700" y="2920280"/>
            <a:ext cx="2175300" cy="861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7" name="Google Shape;137;p21"/>
          <p:cNvSpPr txBox="1">
            <a:spLocks noGrp="1"/>
          </p:cNvSpPr>
          <p:nvPr>
            <p:ph type="subTitle" idx="2"/>
          </p:nvPr>
        </p:nvSpPr>
        <p:spPr>
          <a:xfrm>
            <a:off x="3484422" y="2920280"/>
            <a:ext cx="2175300" cy="861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8" name="Google Shape;138;p21"/>
          <p:cNvSpPr txBox="1">
            <a:spLocks noGrp="1"/>
          </p:cNvSpPr>
          <p:nvPr>
            <p:ph type="subTitle" idx="3"/>
          </p:nvPr>
        </p:nvSpPr>
        <p:spPr>
          <a:xfrm>
            <a:off x="6031150" y="2920280"/>
            <a:ext cx="2175300" cy="861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9" name="Google Shape;139;p2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40" name="Google Shape;140;p21"/>
          <p:cNvSpPr txBox="1">
            <a:spLocks noGrp="1"/>
          </p:cNvSpPr>
          <p:nvPr>
            <p:ph type="subTitle" idx="4"/>
          </p:nvPr>
        </p:nvSpPr>
        <p:spPr>
          <a:xfrm>
            <a:off x="937700" y="2554514"/>
            <a:ext cx="2175300" cy="394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000">
                <a:latin typeface="Space Grotesk Medium"/>
                <a:ea typeface="Space Grotesk Medium"/>
                <a:cs typeface="Space Grotesk Medium"/>
                <a:sym typeface="Space Grotesk Medium"/>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41" name="Google Shape;141;p21"/>
          <p:cNvSpPr txBox="1">
            <a:spLocks noGrp="1"/>
          </p:cNvSpPr>
          <p:nvPr>
            <p:ph type="subTitle" idx="5"/>
          </p:nvPr>
        </p:nvSpPr>
        <p:spPr>
          <a:xfrm>
            <a:off x="3484422" y="2554514"/>
            <a:ext cx="2175300" cy="394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000">
                <a:latin typeface="Space Grotesk Medium"/>
                <a:ea typeface="Space Grotesk Medium"/>
                <a:cs typeface="Space Grotesk Medium"/>
                <a:sym typeface="Space Grotesk Medium"/>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42" name="Google Shape;142;p21"/>
          <p:cNvSpPr txBox="1">
            <a:spLocks noGrp="1"/>
          </p:cNvSpPr>
          <p:nvPr>
            <p:ph type="subTitle" idx="6"/>
          </p:nvPr>
        </p:nvSpPr>
        <p:spPr>
          <a:xfrm>
            <a:off x="6031150" y="2554514"/>
            <a:ext cx="2175300" cy="394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000">
                <a:latin typeface="Space Grotesk Medium"/>
                <a:ea typeface="Space Grotesk Medium"/>
                <a:cs typeface="Space Grotesk Medium"/>
                <a:sym typeface="Space Grotesk Medium"/>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pic>
        <p:nvPicPr>
          <p:cNvPr id="143" name="Google Shape;143;p21"/>
          <p:cNvPicPr preferRelativeResize="0"/>
          <p:nvPr/>
        </p:nvPicPr>
        <p:blipFill>
          <a:blip r:embed="rId2">
            <a:alphaModFix/>
          </a:blip>
          <a:stretch>
            <a:fillRect/>
          </a:stretch>
        </p:blipFill>
        <p:spPr>
          <a:xfrm rot="8404859" flipH="1">
            <a:off x="4851436" y="3866234"/>
            <a:ext cx="5004347" cy="3572434"/>
          </a:xfrm>
          <a:prstGeom prst="rect">
            <a:avLst/>
          </a:prstGeom>
          <a:noFill/>
          <a:ln>
            <a:noFill/>
          </a:ln>
        </p:spPr>
      </p:pic>
      <p:pic>
        <p:nvPicPr>
          <p:cNvPr id="144" name="Google Shape;144;p21"/>
          <p:cNvPicPr preferRelativeResize="0"/>
          <p:nvPr/>
        </p:nvPicPr>
        <p:blipFill>
          <a:blip r:embed="rId2">
            <a:alphaModFix/>
          </a:blip>
          <a:stretch>
            <a:fillRect/>
          </a:stretch>
        </p:blipFill>
        <p:spPr>
          <a:xfrm rot="3519166" flipH="1">
            <a:off x="-2294994" y="434736"/>
            <a:ext cx="5708801" cy="4075328"/>
          </a:xfrm>
          <a:prstGeom prst="rect">
            <a:avLst/>
          </a:prstGeom>
          <a:noFill/>
          <a:ln>
            <a:noFill/>
          </a:ln>
        </p:spPr>
      </p:pic>
      <p:pic>
        <p:nvPicPr>
          <p:cNvPr id="145" name="Google Shape;145;p21"/>
          <p:cNvPicPr preferRelativeResize="0"/>
          <p:nvPr/>
        </p:nvPicPr>
        <p:blipFill>
          <a:blip r:embed="rId3">
            <a:alphaModFix/>
          </a:blip>
          <a:stretch>
            <a:fillRect/>
          </a:stretch>
        </p:blipFill>
        <p:spPr>
          <a:xfrm>
            <a:off x="7353564" y="3609951"/>
            <a:ext cx="2154423" cy="1997250"/>
          </a:xfrm>
          <a:prstGeom prst="rect">
            <a:avLst/>
          </a:prstGeom>
          <a:noFill/>
          <a:ln>
            <a:noFill/>
          </a:ln>
        </p:spPr>
      </p:pic>
      <p:pic>
        <p:nvPicPr>
          <p:cNvPr id="146" name="Google Shape;146;p21"/>
          <p:cNvPicPr preferRelativeResize="0"/>
          <p:nvPr/>
        </p:nvPicPr>
        <p:blipFill>
          <a:blip r:embed="rId4">
            <a:alphaModFix/>
          </a:blip>
          <a:stretch>
            <a:fillRect/>
          </a:stretch>
        </p:blipFill>
        <p:spPr>
          <a:xfrm rot="2556547">
            <a:off x="7590076" y="219301"/>
            <a:ext cx="2334691" cy="1997252"/>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210"/>
        <p:cNvGrpSpPr/>
        <p:nvPr/>
      </p:nvGrpSpPr>
      <p:grpSpPr>
        <a:xfrm>
          <a:off x="0" y="0"/>
          <a:ext cx="0" cy="0"/>
          <a:chOff x="0" y="0"/>
          <a:chExt cx="0" cy="0"/>
        </a:xfrm>
      </p:grpSpPr>
      <p:pic>
        <p:nvPicPr>
          <p:cNvPr id="211" name="Google Shape;211;p27"/>
          <p:cNvPicPr preferRelativeResize="0"/>
          <p:nvPr/>
        </p:nvPicPr>
        <p:blipFill>
          <a:blip r:embed="rId2">
            <a:alphaModFix/>
          </a:blip>
          <a:stretch>
            <a:fillRect/>
          </a:stretch>
        </p:blipFill>
        <p:spPr>
          <a:xfrm rot="8404859" flipH="1">
            <a:off x="4778061" y="3866234"/>
            <a:ext cx="5004347" cy="3572434"/>
          </a:xfrm>
          <a:prstGeom prst="rect">
            <a:avLst/>
          </a:prstGeom>
          <a:noFill/>
          <a:ln>
            <a:noFill/>
          </a:ln>
        </p:spPr>
      </p:pic>
      <p:pic>
        <p:nvPicPr>
          <p:cNvPr id="212" name="Google Shape;212;p27"/>
          <p:cNvPicPr preferRelativeResize="0"/>
          <p:nvPr/>
        </p:nvPicPr>
        <p:blipFill>
          <a:blip r:embed="rId2">
            <a:alphaModFix/>
          </a:blip>
          <a:stretch>
            <a:fillRect/>
          </a:stretch>
        </p:blipFill>
        <p:spPr>
          <a:xfrm rot="3741252" flipH="1">
            <a:off x="-2223420" y="434735"/>
            <a:ext cx="5708802" cy="4075329"/>
          </a:xfrm>
          <a:prstGeom prst="rect">
            <a:avLst/>
          </a:prstGeom>
          <a:noFill/>
          <a:ln>
            <a:noFill/>
          </a:ln>
        </p:spPr>
      </p:pic>
      <p:pic>
        <p:nvPicPr>
          <p:cNvPr id="213" name="Google Shape;213;p27"/>
          <p:cNvPicPr preferRelativeResize="0"/>
          <p:nvPr/>
        </p:nvPicPr>
        <p:blipFill>
          <a:blip r:embed="rId3">
            <a:alphaModFix/>
          </a:blip>
          <a:stretch>
            <a:fillRect/>
          </a:stretch>
        </p:blipFill>
        <p:spPr>
          <a:xfrm flipH="1">
            <a:off x="-685967" y="1857076"/>
            <a:ext cx="1858774" cy="1997251"/>
          </a:xfrm>
          <a:prstGeom prst="rect">
            <a:avLst/>
          </a:prstGeom>
          <a:noFill/>
          <a:ln>
            <a:noFill/>
          </a:ln>
        </p:spPr>
      </p:pic>
      <p:pic>
        <p:nvPicPr>
          <p:cNvPr id="214" name="Google Shape;214;p27"/>
          <p:cNvPicPr preferRelativeResize="0"/>
          <p:nvPr/>
        </p:nvPicPr>
        <p:blipFill>
          <a:blip r:embed="rId4">
            <a:alphaModFix/>
          </a:blip>
          <a:stretch>
            <a:fillRect/>
          </a:stretch>
        </p:blipFill>
        <p:spPr>
          <a:xfrm flipH="1">
            <a:off x="7876888" y="3760751"/>
            <a:ext cx="2050314" cy="1997249"/>
          </a:xfrm>
          <a:prstGeom prst="rect">
            <a:avLst/>
          </a:prstGeom>
          <a:noFill/>
          <a:ln>
            <a:noFill/>
          </a:ln>
        </p:spPr>
      </p:pic>
      <p:pic>
        <p:nvPicPr>
          <p:cNvPr id="215" name="Google Shape;215;p27"/>
          <p:cNvPicPr preferRelativeResize="0"/>
          <p:nvPr/>
        </p:nvPicPr>
        <p:blipFill>
          <a:blip r:embed="rId5">
            <a:alphaModFix/>
          </a:blip>
          <a:stretch>
            <a:fillRect/>
          </a:stretch>
        </p:blipFill>
        <p:spPr>
          <a:xfrm flipH="1">
            <a:off x="-1264254" y="3364175"/>
            <a:ext cx="2841349" cy="2644351"/>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216"/>
        <p:cNvGrpSpPr/>
        <p:nvPr/>
      </p:nvGrpSpPr>
      <p:grpSpPr>
        <a:xfrm>
          <a:off x="0" y="0"/>
          <a:ext cx="0" cy="0"/>
          <a:chOff x="0" y="0"/>
          <a:chExt cx="0" cy="0"/>
        </a:xfrm>
      </p:grpSpPr>
      <p:pic>
        <p:nvPicPr>
          <p:cNvPr id="217" name="Google Shape;217;p28"/>
          <p:cNvPicPr preferRelativeResize="0"/>
          <p:nvPr/>
        </p:nvPicPr>
        <p:blipFill>
          <a:blip r:embed="rId2">
            <a:alphaModFix/>
          </a:blip>
          <a:stretch>
            <a:fillRect/>
          </a:stretch>
        </p:blipFill>
        <p:spPr>
          <a:xfrm rot="-458838" flipH="1">
            <a:off x="-3458670" y="1953351"/>
            <a:ext cx="9057505" cy="5143495"/>
          </a:xfrm>
          <a:prstGeom prst="rect">
            <a:avLst/>
          </a:prstGeom>
          <a:noFill/>
          <a:ln>
            <a:noFill/>
          </a:ln>
        </p:spPr>
      </p:pic>
      <p:pic>
        <p:nvPicPr>
          <p:cNvPr id="218" name="Google Shape;218;p28"/>
          <p:cNvPicPr preferRelativeResize="0"/>
          <p:nvPr/>
        </p:nvPicPr>
        <p:blipFill>
          <a:blip r:embed="rId2">
            <a:alphaModFix/>
          </a:blip>
          <a:stretch>
            <a:fillRect/>
          </a:stretch>
        </p:blipFill>
        <p:spPr>
          <a:xfrm rot="1651295">
            <a:off x="6031850" y="-3280399"/>
            <a:ext cx="9057509" cy="5143498"/>
          </a:xfrm>
          <a:prstGeom prst="rect">
            <a:avLst/>
          </a:prstGeom>
          <a:noFill/>
          <a:ln>
            <a:noFill/>
          </a:ln>
        </p:spPr>
      </p:pic>
      <p:pic>
        <p:nvPicPr>
          <p:cNvPr id="219" name="Google Shape;219;p28"/>
          <p:cNvPicPr preferRelativeResize="0"/>
          <p:nvPr/>
        </p:nvPicPr>
        <p:blipFill>
          <a:blip r:embed="rId3">
            <a:alphaModFix/>
          </a:blip>
          <a:stretch>
            <a:fillRect/>
          </a:stretch>
        </p:blipFill>
        <p:spPr>
          <a:xfrm flipH="1">
            <a:off x="-1086551" y="-794199"/>
            <a:ext cx="2050314" cy="1997249"/>
          </a:xfrm>
          <a:prstGeom prst="rect">
            <a:avLst/>
          </a:prstGeom>
          <a:noFill/>
          <a:ln>
            <a:noFill/>
          </a:ln>
        </p:spPr>
      </p:pic>
      <p:pic>
        <p:nvPicPr>
          <p:cNvPr id="220" name="Google Shape;220;p28"/>
          <p:cNvPicPr preferRelativeResize="0"/>
          <p:nvPr/>
        </p:nvPicPr>
        <p:blipFill>
          <a:blip r:embed="rId4">
            <a:alphaModFix/>
          </a:blip>
          <a:stretch>
            <a:fillRect/>
          </a:stretch>
        </p:blipFill>
        <p:spPr>
          <a:xfrm rot="-2556547" flipH="1">
            <a:off x="7608488" y="3195176"/>
            <a:ext cx="2334691" cy="1997252"/>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rgbClr val="FFFFFF"/>
            </a:gs>
            <a:gs pos="100000">
              <a:schemeClr val="accent2"/>
            </a:gs>
          </a:gsLst>
          <a:path path="circle">
            <a:fillToRect l="50000" t="50000" r="50000" b="50000"/>
          </a:path>
          <a:tileRect/>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Font typeface="Space Grotesk Medium"/>
              <a:buNone/>
              <a:defRPr sz="2800">
                <a:solidFill>
                  <a:schemeClr val="dk1"/>
                </a:solidFill>
                <a:latin typeface="Space Grotesk Medium"/>
                <a:ea typeface="Space Grotesk Medium"/>
                <a:cs typeface="Space Grotesk Medium"/>
                <a:sym typeface="Space Grotesk Medium"/>
              </a:defRPr>
            </a:lvl1pPr>
            <a:lvl2pPr lvl="1" rtl="0">
              <a:spcBef>
                <a:spcPts val="0"/>
              </a:spcBef>
              <a:spcAft>
                <a:spcPts val="0"/>
              </a:spcAft>
              <a:buClr>
                <a:schemeClr val="dk1"/>
              </a:buClr>
              <a:buSzPts val="2800"/>
              <a:buFont typeface="Space Grotesk Medium"/>
              <a:buNone/>
              <a:defRPr sz="2800">
                <a:solidFill>
                  <a:schemeClr val="dk1"/>
                </a:solidFill>
                <a:latin typeface="Space Grotesk Medium"/>
                <a:ea typeface="Space Grotesk Medium"/>
                <a:cs typeface="Space Grotesk Medium"/>
                <a:sym typeface="Space Grotesk Medium"/>
              </a:defRPr>
            </a:lvl2pPr>
            <a:lvl3pPr lvl="2" rtl="0">
              <a:spcBef>
                <a:spcPts val="0"/>
              </a:spcBef>
              <a:spcAft>
                <a:spcPts val="0"/>
              </a:spcAft>
              <a:buClr>
                <a:schemeClr val="dk1"/>
              </a:buClr>
              <a:buSzPts val="2800"/>
              <a:buFont typeface="Space Grotesk Medium"/>
              <a:buNone/>
              <a:defRPr sz="2800">
                <a:solidFill>
                  <a:schemeClr val="dk1"/>
                </a:solidFill>
                <a:latin typeface="Space Grotesk Medium"/>
                <a:ea typeface="Space Grotesk Medium"/>
                <a:cs typeface="Space Grotesk Medium"/>
                <a:sym typeface="Space Grotesk Medium"/>
              </a:defRPr>
            </a:lvl3pPr>
            <a:lvl4pPr lvl="3" rtl="0">
              <a:spcBef>
                <a:spcPts val="0"/>
              </a:spcBef>
              <a:spcAft>
                <a:spcPts val="0"/>
              </a:spcAft>
              <a:buClr>
                <a:schemeClr val="dk1"/>
              </a:buClr>
              <a:buSzPts val="2800"/>
              <a:buFont typeface="Space Grotesk Medium"/>
              <a:buNone/>
              <a:defRPr sz="2800">
                <a:solidFill>
                  <a:schemeClr val="dk1"/>
                </a:solidFill>
                <a:latin typeface="Space Grotesk Medium"/>
                <a:ea typeface="Space Grotesk Medium"/>
                <a:cs typeface="Space Grotesk Medium"/>
                <a:sym typeface="Space Grotesk Medium"/>
              </a:defRPr>
            </a:lvl4pPr>
            <a:lvl5pPr lvl="4" rtl="0">
              <a:spcBef>
                <a:spcPts val="0"/>
              </a:spcBef>
              <a:spcAft>
                <a:spcPts val="0"/>
              </a:spcAft>
              <a:buClr>
                <a:schemeClr val="dk1"/>
              </a:buClr>
              <a:buSzPts val="2800"/>
              <a:buFont typeface="Space Grotesk Medium"/>
              <a:buNone/>
              <a:defRPr sz="2800">
                <a:solidFill>
                  <a:schemeClr val="dk1"/>
                </a:solidFill>
                <a:latin typeface="Space Grotesk Medium"/>
                <a:ea typeface="Space Grotesk Medium"/>
                <a:cs typeface="Space Grotesk Medium"/>
                <a:sym typeface="Space Grotesk Medium"/>
              </a:defRPr>
            </a:lvl5pPr>
            <a:lvl6pPr lvl="5" rtl="0">
              <a:spcBef>
                <a:spcPts val="0"/>
              </a:spcBef>
              <a:spcAft>
                <a:spcPts val="0"/>
              </a:spcAft>
              <a:buClr>
                <a:schemeClr val="dk1"/>
              </a:buClr>
              <a:buSzPts val="2800"/>
              <a:buFont typeface="Space Grotesk Medium"/>
              <a:buNone/>
              <a:defRPr sz="2800">
                <a:solidFill>
                  <a:schemeClr val="dk1"/>
                </a:solidFill>
                <a:latin typeface="Space Grotesk Medium"/>
                <a:ea typeface="Space Grotesk Medium"/>
                <a:cs typeface="Space Grotesk Medium"/>
                <a:sym typeface="Space Grotesk Medium"/>
              </a:defRPr>
            </a:lvl6pPr>
            <a:lvl7pPr lvl="6" rtl="0">
              <a:spcBef>
                <a:spcPts val="0"/>
              </a:spcBef>
              <a:spcAft>
                <a:spcPts val="0"/>
              </a:spcAft>
              <a:buClr>
                <a:schemeClr val="dk1"/>
              </a:buClr>
              <a:buSzPts val="2800"/>
              <a:buFont typeface="Space Grotesk Medium"/>
              <a:buNone/>
              <a:defRPr sz="2800">
                <a:solidFill>
                  <a:schemeClr val="dk1"/>
                </a:solidFill>
                <a:latin typeface="Space Grotesk Medium"/>
                <a:ea typeface="Space Grotesk Medium"/>
                <a:cs typeface="Space Grotesk Medium"/>
                <a:sym typeface="Space Grotesk Medium"/>
              </a:defRPr>
            </a:lvl7pPr>
            <a:lvl8pPr lvl="7" rtl="0">
              <a:spcBef>
                <a:spcPts val="0"/>
              </a:spcBef>
              <a:spcAft>
                <a:spcPts val="0"/>
              </a:spcAft>
              <a:buClr>
                <a:schemeClr val="dk1"/>
              </a:buClr>
              <a:buSzPts val="2800"/>
              <a:buFont typeface="Space Grotesk Medium"/>
              <a:buNone/>
              <a:defRPr sz="2800">
                <a:solidFill>
                  <a:schemeClr val="dk1"/>
                </a:solidFill>
                <a:latin typeface="Space Grotesk Medium"/>
                <a:ea typeface="Space Grotesk Medium"/>
                <a:cs typeface="Space Grotesk Medium"/>
                <a:sym typeface="Space Grotesk Medium"/>
              </a:defRPr>
            </a:lvl8pPr>
            <a:lvl9pPr lvl="8" rtl="0">
              <a:spcBef>
                <a:spcPts val="0"/>
              </a:spcBef>
              <a:spcAft>
                <a:spcPts val="0"/>
              </a:spcAft>
              <a:buClr>
                <a:schemeClr val="dk1"/>
              </a:buClr>
              <a:buSzPts val="2800"/>
              <a:buFont typeface="Space Grotesk Medium"/>
              <a:buNone/>
              <a:defRPr sz="2800">
                <a:solidFill>
                  <a:schemeClr val="dk1"/>
                </a:solidFill>
                <a:latin typeface="Space Grotesk Medium"/>
                <a:ea typeface="Space Grotesk Medium"/>
                <a:cs typeface="Space Grotesk Medium"/>
                <a:sym typeface="Space Grotesk Medium"/>
              </a:defRPr>
            </a:lvl9pPr>
          </a:lstStyle>
          <a:p>
            <a:endParaRPr/>
          </a:p>
        </p:txBody>
      </p:sp>
      <p:sp>
        <p:nvSpPr>
          <p:cNvPr id="7" name="Google Shape;7;p1"/>
          <p:cNvSpPr txBox="1">
            <a:spLocks noGrp="1"/>
          </p:cNvSpPr>
          <p:nvPr>
            <p:ph type="body" idx="1"/>
          </p:nvPr>
        </p:nvSpPr>
        <p:spPr>
          <a:xfrm>
            <a:off x="713225" y="1152475"/>
            <a:ext cx="76818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Arimo"/>
              <a:buChar char="●"/>
              <a:defRPr>
                <a:solidFill>
                  <a:schemeClr val="dk1"/>
                </a:solidFill>
                <a:latin typeface="Arimo"/>
                <a:ea typeface="Arimo"/>
                <a:cs typeface="Arimo"/>
                <a:sym typeface="Arimo"/>
              </a:defRPr>
            </a:lvl1pPr>
            <a:lvl2pPr marL="914400" lvl="1" indent="-317500">
              <a:lnSpc>
                <a:spcPct val="115000"/>
              </a:lnSpc>
              <a:spcBef>
                <a:spcPts val="0"/>
              </a:spcBef>
              <a:spcAft>
                <a:spcPts val="0"/>
              </a:spcAft>
              <a:buClr>
                <a:schemeClr val="dk1"/>
              </a:buClr>
              <a:buSzPts val="1400"/>
              <a:buFont typeface="Arimo"/>
              <a:buChar char="○"/>
              <a:defRPr>
                <a:solidFill>
                  <a:schemeClr val="dk1"/>
                </a:solidFill>
                <a:latin typeface="Arimo"/>
                <a:ea typeface="Arimo"/>
                <a:cs typeface="Arimo"/>
                <a:sym typeface="Arimo"/>
              </a:defRPr>
            </a:lvl2pPr>
            <a:lvl3pPr marL="1371600" lvl="2" indent="-317500">
              <a:lnSpc>
                <a:spcPct val="115000"/>
              </a:lnSpc>
              <a:spcBef>
                <a:spcPts val="0"/>
              </a:spcBef>
              <a:spcAft>
                <a:spcPts val="0"/>
              </a:spcAft>
              <a:buClr>
                <a:schemeClr val="dk1"/>
              </a:buClr>
              <a:buSzPts val="1400"/>
              <a:buFont typeface="Arimo"/>
              <a:buChar char="■"/>
              <a:defRPr>
                <a:solidFill>
                  <a:schemeClr val="dk1"/>
                </a:solidFill>
                <a:latin typeface="Arimo"/>
                <a:ea typeface="Arimo"/>
                <a:cs typeface="Arimo"/>
                <a:sym typeface="Arimo"/>
              </a:defRPr>
            </a:lvl3pPr>
            <a:lvl4pPr marL="1828800" lvl="3" indent="-317500">
              <a:lnSpc>
                <a:spcPct val="115000"/>
              </a:lnSpc>
              <a:spcBef>
                <a:spcPts val="0"/>
              </a:spcBef>
              <a:spcAft>
                <a:spcPts val="0"/>
              </a:spcAft>
              <a:buClr>
                <a:schemeClr val="dk1"/>
              </a:buClr>
              <a:buSzPts val="1400"/>
              <a:buFont typeface="Arimo"/>
              <a:buChar char="●"/>
              <a:defRPr>
                <a:solidFill>
                  <a:schemeClr val="dk1"/>
                </a:solidFill>
                <a:latin typeface="Arimo"/>
                <a:ea typeface="Arimo"/>
                <a:cs typeface="Arimo"/>
                <a:sym typeface="Arimo"/>
              </a:defRPr>
            </a:lvl4pPr>
            <a:lvl5pPr marL="2286000" lvl="4" indent="-317500">
              <a:lnSpc>
                <a:spcPct val="115000"/>
              </a:lnSpc>
              <a:spcBef>
                <a:spcPts val="0"/>
              </a:spcBef>
              <a:spcAft>
                <a:spcPts val="0"/>
              </a:spcAft>
              <a:buClr>
                <a:schemeClr val="dk1"/>
              </a:buClr>
              <a:buSzPts val="1400"/>
              <a:buFont typeface="Arimo"/>
              <a:buChar char="○"/>
              <a:defRPr>
                <a:solidFill>
                  <a:schemeClr val="dk1"/>
                </a:solidFill>
                <a:latin typeface="Arimo"/>
                <a:ea typeface="Arimo"/>
                <a:cs typeface="Arimo"/>
                <a:sym typeface="Arimo"/>
              </a:defRPr>
            </a:lvl5pPr>
            <a:lvl6pPr marL="2743200" lvl="5" indent="-317500">
              <a:lnSpc>
                <a:spcPct val="115000"/>
              </a:lnSpc>
              <a:spcBef>
                <a:spcPts val="0"/>
              </a:spcBef>
              <a:spcAft>
                <a:spcPts val="0"/>
              </a:spcAft>
              <a:buClr>
                <a:schemeClr val="dk1"/>
              </a:buClr>
              <a:buSzPts val="1400"/>
              <a:buFont typeface="Arimo"/>
              <a:buChar char="■"/>
              <a:defRPr>
                <a:solidFill>
                  <a:schemeClr val="dk1"/>
                </a:solidFill>
                <a:latin typeface="Arimo"/>
                <a:ea typeface="Arimo"/>
                <a:cs typeface="Arimo"/>
                <a:sym typeface="Arimo"/>
              </a:defRPr>
            </a:lvl6pPr>
            <a:lvl7pPr marL="3200400" lvl="6" indent="-317500">
              <a:lnSpc>
                <a:spcPct val="115000"/>
              </a:lnSpc>
              <a:spcBef>
                <a:spcPts val="0"/>
              </a:spcBef>
              <a:spcAft>
                <a:spcPts val="0"/>
              </a:spcAft>
              <a:buClr>
                <a:schemeClr val="dk1"/>
              </a:buClr>
              <a:buSzPts val="1400"/>
              <a:buFont typeface="Arimo"/>
              <a:buChar char="●"/>
              <a:defRPr>
                <a:solidFill>
                  <a:schemeClr val="dk1"/>
                </a:solidFill>
                <a:latin typeface="Arimo"/>
                <a:ea typeface="Arimo"/>
                <a:cs typeface="Arimo"/>
                <a:sym typeface="Arimo"/>
              </a:defRPr>
            </a:lvl7pPr>
            <a:lvl8pPr marL="3657600" lvl="7" indent="-317500">
              <a:lnSpc>
                <a:spcPct val="115000"/>
              </a:lnSpc>
              <a:spcBef>
                <a:spcPts val="0"/>
              </a:spcBef>
              <a:spcAft>
                <a:spcPts val="0"/>
              </a:spcAft>
              <a:buClr>
                <a:schemeClr val="dk1"/>
              </a:buClr>
              <a:buSzPts val="1400"/>
              <a:buFont typeface="Arimo"/>
              <a:buChar char="○"/>
              <a:defRPr>
                <a:solidFill>
                  <a:schemeClr val="dk1"/>
                </a:solidFill>
                <a:latin typeface="Arimo"/>
                <a:ea typeface="Arimo"/>
                <a:cs typeface="Arimo"/>
                <a:sym typeface="Arimo"/>
              </a:defRPr>
            </a:lvl8pPr>
            <a:lvl9pPr marL="4114800" lvl="8" indent="-317500">
              <a:lnSpc>
                <a:spcPct val="115000"/>
              </a:lnSpc>
              <a:spcBef>
                <a:spcPts val="0"/>
              </a:spcBef>
              <a:spcAft>
                <a:spcPts val="0"/>
              </a:spcAft>
              <a:buClr>
                <a:schemeClr val="dk1"/>
              </a:buClr>
              <a:buSzPts val="1400"/>
              <a:buFont typeface="Arimo"/>
              <a:buChar char="■"/>
              <a:defRPr>
                <a:solidFill>
                  <a:schemeClr val="dk1"/>
                </a:solidFill>
                <a:latin typeface="Arimo"/>
                <a:ea typeface="Arimo"/>
                <a:cs typeface="Arimo"/>
                <a:sym typeface="Arim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7" r:id="rId3"/>
    <p:sldLayoutId id="2147483658" r:id="rId4"/>
    <p:sldLayoutId id="2147483659" r:id="rId5"/>
    <p:sldLayoutId id="2147483667" r:id="rId6"/>
    <p:sldLayoutId id="2147483673" r:id="rId7"/>
    <p:sldLayoutId id="2147483674"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449">
          <p15:clr>
            <a:srgbClr val="EA4335"/>
          </p15:clr>
        </p15:guide>
        <p15:guide id="2" pos="5311">
          <p15:clr>
            <a:srgbClr val="EA4335"/>
          </p15:clr>
        </p15:guide>
        <p15:guide id="3" orient="horz" pos="340">
          <p15:clr>
            <a:srgbClr val="EA4335"/>
          </p15:clr>
        </p15:guide>
        <p15:guide id="4" orient="horz" pos="2903">
          <p15:clr>
            <a:srgbClr val="EA4335"/>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p32"/>
          <p:cNvSpPr txBox="1">
            <a:spLocks noGrp="1"/>
          </p:cNvSpPr>
          <p:nvPr>
            <p:ph type="ctrTitle"/>
          </p:nvPr>
        </p:nvSpPr>
        <p:spPr>
          <a:xfrm>
            <a:off x="837300" y="836672"/>
            <a:ext cx="6974700" cy="2224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Metro Station </a:t>
            </a:r>
            <a:r>
              <a:rPr lang="en" dirty="0">
                <a:solidFill>
                  <a:schemeClr val="dk2"/>
                </a:solidFill>
              </a:rPr>
              <a:t>with Dijkistra</a:t>
            </a:r>
            <a:endParaRPr dirty="0">
              <a:solidFill>
                <a:schemeClr val="dk2"/>
              </a:solidFill>
            </a:endParaRPr>
          </a:p>
        </p:txBody>
      </p:sp>
      <p:pic>
        <p:nvPicPr>
          <p:cNvPr id="232" name="Google Shape;232;p32"/>
          <p:cNvPicPr preferRelativeResize="0"/>
          <p:nvPr/>
        </p:nvPicPr>
        <p:blipFill>
          <a:blip r:embed="rId3">
            <a:alphaModFix/>
          </a:blip>
          <a:stretch>
            <a:fillRect/>
          </a:stretch>
        </p:blipFill>
        <p:spPr>
          <a:xfrm rot="1983179">
            <a:off x="6885758" y="3304275"/>
            <a:ext cx="2660662" cy="1997249"/>
          </a:xfrm>
          <a:prstGeom prst="rect">
            <a:avLst/>
          </a:prstGeom>
          <a:noFill/>
          <a:ln>
            <a:noFill/>
          </a:ln>
        </p:spPr>
      </p:pic>
      <p:sp>
        <p:nvSpPr>
          <p:cNvPr id="233" name="Google Shape;233;p32"/>
          <p:cNvSpPr txBox="1">
            <a:spLocks noGrp="1"/>
          </p:cNvSpPr>
          <p:nvPr>
            <p:ph type="subTitle" idx="1"/>
          </p:nvPr>
        </p:nvSpPr>
        <p:spPr>
          <a:xfrm>
            <a:off x="4682700" y="3679125"/>
            <a:ext cx="2600700" cy="740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US" dirty="0"/>
              <a:t>- Metro mapper</a:t>
            </a:r>
            <a:endParaRPr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p38"/>
          <p:cNvSpPr txBox="1">
            <a:spLocks noGrp="1"/>
          </p:cNvSpPr>
          <p:nvPr>
            <p:ph type="title"/>
          </p:nvPr>
        </p:nvSpPr>
        <p:spPr>
          <a:xfrm>
            <a:off x="1044464" y="415528"/>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Team members</a:t>
            </a:r>
            <a:endParaRPr dirty="0"/>
          </a:p>
        </p:txBody>
      </p:sp>
      <p:sp>
        <p:nvSpPr>
          <p:cNvPr id="289" name="Google Shape;289;p38"/>
          <p:cNvSpPr txBox="1">
            <a:spLocks noGrp="1"/>
          </p:cNvSpPr>
          <p:nvPr>
            <p:ph type="subTitle" idx="1"/>
          </p:nvPr>
        </p:nvSpPr>
        <p:spPr>
          <a:xfrm>
            <a:off x="937700" y="2920280"/>
            <a:ext cx="2175300" cy="861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CH.EN.U4CSE21180</a:t>
            </a:r>
            <a:endParaRPr dirty="0"/>
          </a:p>
        </p:txBody>
      </p:sp>
      <p:sp>
        <p:nvSpPr>
          <p:cNvPr id="290" name="Google Shape;290;p38"/>
          <p:cNvSpPr txBox="1">
            <a:spLocks noGrp="1"/>
          </p:cNvSpPr>
          <p:nvPr>
            <p:ph type="subTitle" idx="2"/>
          </p:nvPr>
        </p:nvSpPr>
        <p:spPr>
          <a:xfrm>
            <a:off x="3484422" y="2920280"/>
            <a:ext cx="2175300" cy="861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CH.EN.U4CSE21121</a:t>
            </a:r>
            <a:endParaRPr dirty="0"/>
          </a:p>
        </p:txBody>
      </p:sp>
      <p:sp>
        <p:nvSpPr>
          <p:cNvPr id="291" name="Google Shape;291;p38"/>
          <p:cNvSpPr txBox="1">
            <a:spLocks noGrp="1"/>
          </p:cNvSpPr>
          <p:nvPr>
            <p:ph type="subTitle" idx="3"/>
          </p:nvPr>
        </p:nvSpPr>
        <p:spPr>
          <a:xfrm>
            <a:off x="6031000" y="2940376"/>
            <a:ext cx="2175300" cy="861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CH.EN.U4CSE21147</a:t>
            </a:r>
            <a:endParaRPr dirty="0"/>
          </a:p>
        </p:txBody>
      </p:sp>
      <p:sp>
        <p:nvSpPr>
          <p:cNvPr id="292" name="Google Shape;292;p38"/>
          <p:cNvSpPr txBox="1">
            <a:spLocks noGrp="1"/>
          </p:cNvSpPr>
          <p:nvPr>
            <p:ph type="subTitle" idx="4"/>
          </p:nvPr>
        </p:nvSpPr>
        <p:spPr>
          <a:xfrm>
            <a:off x="937700" y="2554514"/>
            <a:ext cx="2175300" cy="394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Vyshnavi P</a:t>
            </a:r>
            <a:endParaRPr dirty="0"/>
          </a:p>
        </p:txBody>
      </p:sp>
      <p:sp>
        <p:nvSpPr>
          <p:cNvPr id="293" name="Google Shape;293;p38"/>
          <p:cNvSpPr txBox="1">
            <a:spLocks noGrp="1"/>
          </p:cNvSpPr>
          <p:nvPr>
            <p:ph type="subTitle" idx="5"/>
          </p:nvPr>
        </p:nvSpPr>
        <p:spPr>
          <a:xfrm>
            <a:off x="3484422" y="2554514"/>
            <a:ext cx="2175300" cy="394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Harine V</a:t>
            </a:r>
            <a:endParaRPr dirty="0"/>
          </a:p>
        </p:txBody>
      </p:sp>
      <p:sp>
        <p:nvSpPr>
          <p:cNvPr id="294" name="Google Shape;294;p38"/>
          <p:cNvSpPr txBox="1">
            <a:spLocks noGrp="1"/>
          </p:cNvSpPr>
          <p:nvPr>
            <p:ph type="subTitle" idx="6"/>
          </p:nvPr>
        </p:nvSpPr>
        <p:spPr>
          <a:xfrm>
            <a:off x="6031000" y="2596916"/>
            <a:ext cx="2175300" cy="394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P Sree Neha</a:t>
            </a:r>
            <a:endParaRPr dirty="0"/>
          </a:p>
        </p:txBody>
      </p:sp>
      <p:sp>
        <p:nvSpPr>
          <p:cNvPr id="295" name="Google Shape;295;p38"/>
          <p:cNvSpPr/>
          <p:nvPr/>
        </p:nvSpPr>
        <p:spPr>
          <a:xfrm>
            <a:off x="1875070" y="1700589"/>
            <a:ext cx="300565" cy="487654"/>
          </a:xfrm>
          <a:custGeom>
            <a:avLst/>
            <a:gdLst/>
            <a:ahLst/>
            <a:cxnLst/>
            <a:rect l="l" t="t" r="r" b="b"/>
            <a:pathLst>
              <a:path w="9824" h="15939" extrusionOk="0">
                <a:moveTo>
                  <a:pt x="7303" y="631"/>
                </a:moveTo>
                <a:lnTo>
                  <a:pt x="8961" y="1727"/>
                </a:lnTo>
                <a:lnTo>
                  <a:pt x="7303" y="2824"/>
                </a:lnTo>
                <a:lnTo>
                  <a:pt x="2497" y="2824"/>
                </a:lnTo>
                <a:lnTo>
                  <a:pt x="863" y="1727"/>
                </a:lnTo>
                <a:lnTo>
                  <a:pt x="2497" y="631"/>
                </a:lnTo>
                <a:close/>
                <a:moveTo>
                  <a:pt x="7094" y="3431"/>
                </a:moveTo>
                <a:lnTo>
                  <a:pt x="7094" y="12507"/>
                </a:lnTo>
                <a:lnTo>
                  <a:pt x="2730" y="12507"/>
                </a:lnTo>
                <a:lnTo>
                  <a:pt x="2730" y="3431"/>
                </a:lnTo>
                <a:close/>
                <a:moveTo>
                  <a:pt x="607" y="2311"/>
                </a:moveTo>
                <a:lnTo>
                  <a:pt x="2101" y="3291"/>
                </a:lnTo>
                <a:lnTo>
                  <a:pt x="2101" y="12647"/>
                </a:lnTo>
                <a:lnTo>
                  <a:pt x="607" y="13627"/>
                </a:lnTo>
                <a:lnTo>
                  <a:pt x="607" y="2311"/>
                </a:lnTo>
                <a:close/>
                <a:moveTo>
                  <a:pt x="9194" y="2311"/>
                </a:moveTo>
                <a:lnTo>
                  <a:pt x="9194" y="13627"/>
                </a:lnTo>
                <a:lnTo>
                  <a:pt x="7723" y="12647"/>
                </a:lnTo>
                <a:lnTo>
                  <a:pt x="7723" y="3291"/>
                </a:lnTo>
                <a:lnTo>
                  <a:pt x="9194" y="2311"/>
                </a:lnTo>
                <a:close/>
                <a:moveTo>
                  <a:pt x="7303" y="13114"/>
                </a:moveTo>
                <a:lnTo>
                  <a:pt x="8961" y="14211"/>
                </a:lnTo>
                <a:lnTo>
                  <a:pt x="7303" y="15307"/>
                </a:lnTo>
                <a:lnTo>
                  <a:pt x="2497" y="15307"/>
                </a:lnTo>
                <a:lnTo>
                  <a:pt x="863" y="14211"/>
                </a:lnTo>
                <a:lnTo>
                  <a:pt x="2497" y="13114"/>
                </a:lnTo>
                <a:close/>
                <a:moveTo>
                  <a:pt x="2403" y="0"/>
                </a:moveTo>
                <a:cubicBezTo>
                  <a:pt x="2357" y="0"/>
                  <a:pt x="2287" y="24"/>
                  <a:pt x="2241" y="47"/>
                </a:cubicBezTo>
                <a:lnTo>
                  <a:pt x="141" y="1471"/>
                </a:lnTo>
                <a:cubicBezTo>
                  <a:pt x="47" y="1518"/>
                  <a:pt x="1" y="1633"/>
                  <a:pt x="1" y="1727"/>
                </a:cubicBezTo>
                <a:lnTo>
                  <a:pt x="1" y="14211"/>
                </a:lnTo>
                <a:cubicBezTo>
                  <a:pt x="1" y="14305"/>
                  <a:pt x="47" y="14398"/>
                  <a:pt x="141" y="14467"/>
                </a:cubicBezTo>
                <a:lnTo>
                  <a:pt x="2241" y="15867"/>
                </a:lnTo>
                <a:cubicBezTo>
                  <a:pt x="2287" y="15914"/>
                  <a:pt x="2357" y="15938"/>
                  <a:pt x="2403" y="15938"/>
                </a:cubicBezTo>
                <a:lnTo>
                  <a:pt x="7421" y="15938"/>
                </a:lnTo>
                <a:cubicBezTo>
                  <a:pt x="7468" y="15938"/>
                  <a:pt x="7537" y="15914"/>
                  <a:pt x="7583" y="15867"/>
                </a:cubicBezTo>
                <a:lnTo>
                  <a:pt x="9684" y="14467"/>
                </a:lnTo>
                <a:cubicBezTo>
                  <a:pt x="9777" y="14398"/>
                  <a:pt x="9824" y="14305"/>
                  <a:pt x="9824" y="14211"/>
                </a:cubicBezTo>
                <a:lnTo>
                  <a:pt x="9824" y="1727"/>
                </a:lnTo>
                <a:cubicBezTo>
                  <a:pt x="9824" y="1633"/>
                  <a:pt x="9777" y="1540"/>
                  <a:pt x="9684" y="1471"/>
                </a:cubicBezTo>
                <a:lnTo>
                  <a:pt x="7583" y="47"/>
                </a:lnTo>
                <a:cubicBezTo>
                  <a:pt x="7537" y="24"/>
                  <a:pt x="7468" y="0"/>
                  <a:pt x="74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38"/>
          <p:cNvSpPr/>
          <p:nvPr/>
        </p:nvSpPr>
        <p:spPr>
          <a:xfrm>
            <a:off x="4327448" y="1700589"/>
            <a:ext cx="489092" cy="487654"/>
          </a:xfrm>
          <a:custGeom>
            <a:avLst/>
            <a:gdLst/>
            <a:ahLst/>
            <a:cxnLst/>
            <a:rect l="l" t="t" r="r" b="b"/>
            <a:pathLst>
              <a:path w="15986" h="15939" extrusionOk="0">
                <a:moveTo>
                  <a:pt x="8006" y="1493"/>
                </a:moveTo>
                <a:lnTo>
                  <a:pt x="10175" y="9380"/>
                </a:lnTo>
                <a:lnTo>
                  <a:pt x="5812" y="9380"/>
                </a:lnTo>
                <a:lnTo>
                  <a:pt x="8006" y="1493"/>
                </a:lnTo>
                <a:close/>
                <a:moveTo>
                  <a:pt x="7165" y="2193"/>
                </a:moveTo>
                <a:lnTo>
                  <a:pt x="5181" y="9380"/>
                </a:lnTo>
                <a:lnTo>
                  <a:pt x="4085" y="9380"/>
                </a:lnTo>
                <a:cubicBezTo>
                  <a:pt x="4039" y="9380"/>
                  <a:pt x="3968" y="9380"/>
                  <a:pt x="3921" y="9427"/>
                </a:cubicBezTo>
                <a:lnTo>
                  <a:pt x="1401" y="11085"/>
                </a:lnTo>
                <a:lnTo>
                  <a:pt x="7165" y="2193"/>
                </a:lnTo>
                <a:close/>
                <a:moveTo>
                  <a:pt x="8846" y="2193"/>
                </a:moveTo>
                <a:lnTo>
                  <a:pt x="14586" y="11085"/>
                </a:lnTo>
                <a:lnTo>
                  <a:pt x="12066" y="9427"/>
                </a:lnTo>
                <a:cubicBezTo>
                  <a:pt x="12019" y="9380"/>
                  <a:pt x="11972" y="9380"/>
                  <a:pt x="11901" y="9380"/>
                </a:cubicBezTo>
                <a:lnTo>
                  <a:pt x="10806" y="9380"/>
                </a:lnTo>
                <a:lnTo>
                  <a:pt x="8846" y="2193"/>
                </a:lnTo>
                <a:close/>
                <a:moveTo>
                  <a:pt x="4994" y="9987"/>
                </a:moveTo>
                <a:lnTo>
                  <a:pt x="3619" y="15027"/>
                </a:lnTo>
                <a:lnTo>
                  <a:pt x="819" y="12227"/>
                </a:lnTo>
                <a:lnTo>
                  <a:pt x="4179" y="9987"/>
                </a:lnTo>
                <a:close/>
                <a:moveTo>
                  <a:pt x="11808" y="9987"/>
                </a:moveTo>
                <a:lnTo>
                  <a:pt x="15168" y="12227"/>
                </a:lnTo>
                <a:lnTo>
                  <a:pt x="12368" y="15027"/>
                </a:lnTo>
                <a:lnTo>
                  <a:pt x="10992" y="9987"/>
                </a:lnTo>
                <a:close/>
                <a:moveTo>
                  <a:pt x="10339" y="9987"/>
                </a:moveTo>
                <a:lnTo>
                  <a:pt x="11808" y="15307"/>
                </a:lnTo>
                <a:lnTo>
                  <a:pt x="4179" y="15307"/>
                </a:lnTo>
                <a:lnTo>
                  <a:pt x="5648" y="9987"/>
                </a:lnTo>
                <a:close/>
                <a:moveTo>
                  <a:pt x="8002" y="0"/>
                </a:moveTo>
                <a:cubicBezTo>
                  <a:pt x="7901" y="0"/>
                  <a:pt x="7795" y="47"/>
                  <a:pt x="7725" y="140"/>
                </a:cubicBezTo>
                <a:cubicBezTo>
                  <a:pt x="6465" y="2100"/>
                  <a:pt x="1285" y="10151"/>
                  <a:pt x="72" y="12018"/>
                </a:cubicBezTo>
                <a:cubicBezTo>
                  <a:pt x="1" y="12134"/>
                  <a:pt x="1" y="12298"/>
                  <a:pt x="119" y="12414"/>
                </a:cubicBezTo>
                <a:lnTo>
                  <a:pt x="3548" y="15845"/>
                </a:lnTo>
                <a:cubicBezTo>
                  <a:pt x="3619" y="15892"/>
                  <a:pt x="3688" y="15938"/>
                  <a:pt x="3781" y="15938"/>
                </a:cubicBezTo>
                <a:lnTo>
                  <a:pt x="12206" y="15938"/>
                </a:lnTo>
                <a:cubicBezTo>
                  <a:pt x="12299" y="15938"/>
                  <a:pt x="12368" y="15892"/>
                  <a:pt x="12439" y="15845"/>
                </a:cubicBezTo>
                <a:lnTo>
                  <a:pt x="15868" y="12414"/>
                </a:lnTo>
                <a:cubicBezTo>
                  <a:pt x="15962" y="12298"/>
                  <a:pt x="15986" y="12134"/>
                  <a:pt x="15915" y="12018"/>
                </a:cubicBezTo>
                <a:cubicBezTo>
                  <a:pt x="15893" y="11994"/>
                  <a:pt x="8519" y="560"/>
                  <a:pt x="8261" y="140"/>
                </a:cubicBezTo>
                <a:cubicBezTo>
                  <a:pt x="8203" y="47"/>
                  <a:pt x="8104" y="0"/>
                  <a:pt x="80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38"/>
          <p:cNvSpPr/>
          <p:nvPr/>
        </p:nvSpPr>
        <p:spPr>
          <a:xfrm>
            <a:off x="6871654" y="1700742"/>
            <a:ext cx="494293" cy="487348"/>
          </a:xfrm>
          <a:custGeom>
            <a:avLst/>
            <a:gdLst/>
            <a:ahLst/>
            <a:cxnLst/>
            <a:rect l="l" t="t" r="r" b="b"/>
            <a:pathLst>
              <a:path w="16156" h="15929" extrusionOk="0">
                <a:moveTo>
                  <a:pt x="1707" y="626"/>
                </a:moveTo>
                <a:cubicBezTo>
                  <a:pt x="1949" y="626"/>
                  <a:pt x="2194" y="719"/>
                  <a:pt x="2381" y="906"/>
                </a:cubicBezTo>
                <a:lnTo>
                  <a:pt x="2592" y="1115"/>
                </a:lnTo>
                <a:lnTo>
                  <a:pt x="1261" y="2446"/>
                </a:lnTo>
                <a:lnTo>
                  <a:pt x="1051" y="2213"/>
                </a:lnTo>
                <a:cubicBezTo>
                  <a:pt x="678" y="1862"/>
                  <a:pt x="678" y="1255"/>
                  <a:pt x="1051" y="906"/>
                </a:cubicBezTo>
                <a:cubicBezTo>
                  <a:pt x="1226" y="719"/>
                  <a:pt x="1465" y="626"/>
                  <a:pt x="1707" y="626"/>
                </a:cubicBezTo>
                <a:close/>
                <a:moveTo>
                  <a:pt x="3034" y="1559"/>
                </a:moveTo>
                <a:lnTo>
                  <a:pt x="3478" y="2002"/>
                </a:lnTo>
                <a:lnTo>
                  <a:pt x="2147" y="3333"/>
                </a:lnTo>
                <a:lnTo>
                  <a:pt x="1705" y="2888"/>
                </a:lnTo>
                <a:lnTo>
                  <a:pt x="3034" y="1559"/>
                </a:lnTo>
                <a:close/>
                <a:moveTo>
                  <a:pt x="13768" y="742"/>
                </a:moveTo>
                <a:lnTo>
                  <a:pt x="15332" y="2306"/>
                </a:lnTo>
                <a:lnTo>
                  <a:pt x="9988" y="7626"/>
                </a:lnTo>
                <a:lnTo>
                  <a:pt x="8447" y="6086"/>
                </a:lnTo>
                <a:lnTo>
                  <a:pt x="8774" y="5759"/>
                </a:lnTo>
                <a:lnTo>
                  <a:pt x="9428" y="6413"/>
                </a:lnTo>
                <a:cubicBezTo>
                  <a:pt x="9498" y="6471"/>
                  <a:pt x="9579" y="6500"/>
                  <a:pt x="9658" y="6500"/>
                </a:cubicBezTo>
                <a:cubicBezTo>
                  <a:pt x="9737" y="6500"/>
                  <a:pt x="9813" y="6471"/>
                  <a:pt x="9872" y="6413"/>
                </a:cubicBezTo>
                <a:cubicBezTo>
                  <a:pt x="10012" y="6295"/>
                  <a:pt x="10012" y="6086"/>
                  <a:pt x="9872" y="5969"/>
                </a:cubicBezTo>
                <a:lnTo>
                  <a:pt x="9218" y="5315"/>
                </a:lnTo>
                <a:lnTo>
                  <a:pt x="9661" y="4873"/>
                </a:lnTo>
                <a:lnTo>
                  <a:pt x="9872" y="5082"/>
                </a:lnTo>
                <a:cubicBezTo>
                  <a:pt x="9942" y="5141"/>
                  <a:pt x="10023" y="5170"/>
                  <a:pt x="10102" y="5170"/>
                </a:cubicBezTo>
                <a:cubicBezTo>
                  <a:pt x="10181" y="5170"/>
                  <a:pt x="10256" y="5141"/>
                  <a:pt x="10314" y="5082"/>
                </a:cubicBezTo>
                <a:cubicBezTo>
                  <a:pt x="10432" y="4966"/>
                  <a:pt x="10432" y="4779"/>
                  <a:pt x="10314" y="4639"/>
                </a:cubicBezTo>
                <a:lnTo>
                  <a:pt x="10105" y="4429"/>
                </a:lnTo>
                <a:lnTo>
                  <a:pt x="10548" y="3986"/>
                </a:lnTo>
                <a:lnTo>
                  <a:pt x="11201" y="4639"/>
                </a:lnTo>
                <a:cubicBezTo>
                  <a:pt x="11260" y="4709"/>
                  <a:pt x="11341" y="4744"/>
                  <a:pt x="11423" y="4744"/>
                </a:cubicBezTo>
                <a:cubicBezTo>
                  <a:pt x="11505" y="4744"/>
                  <a:pt x="11586" y="4709"/>
                  <a:pt x="11645" y="4639"/>
                </a:cubicBezTo>
                <a:cubicBezTo>
                  <a:pt x="11761" y="4522"/>
                  <a:pt x="11761" y="4335"/>
                  <a:pt x="11645" y="4195"/>
                </a:cubicBezTo>
                <a:lnTo>
                  <a:pt x="10992" y="3542"/>
                </a:lnTo>
                <a:lnTo>
                  <a:pt x="11434" y="3099"/>
                </a:lnTo>
                <a:lnTo>
                  <a:pt x="11645" y="3333"/>
                </a:lnTo>
                <a:cubicBezTo>
                  <a:pt x="11703" y="3391"/>
                  <a:pt x="11785" y="3420"/>
                  <a:pt x="11866" y="3420"/>
                </a:cubicBezTo>
                <a:cubicBezTo>
                  <a:pt x="11948" y="3420"/>
                  <a:pt x="12030" y="3391"/>
                  <a:pt x="12088" y="3333"/>
                </a:cubicBezTo>
                <a:cubicBezTo>
                  <a:pt x="12205" y="3193"/>
                  <a:pt x="12205" y="3006"/>
                  <a:pt x="12088" y="2888"/>
                </a:cubicBezTo>
                <a:lnTo>
                  <a:pt x="11854" y="2655"/>
                </a:lnTo>
                <a:lnTo>
                  <a:pt x="13768" y="742"/>
                </a:lnTo>
                <a:close/>
                <a:moveTo>
                  <a:pt x="3921" y="2446"/>
                </a:moveTo>
                <a:lnTo>
                  <a:pt x="14212" y="12735"/>
                </a:lnTo>
                <a:lnTo>
                  <a:pt x="13768" y="13180"/>
                </a:lnTo>
                <a:lnTo>
                  <a:pt x="3478" y="2888"/>
                </a:lnTo>
                <a:lnTo>
                  <a:pt x="3921" y="2446"/>
                </a:lnTo>
                <a:close/>
                <a:moveTo>
                  <a:pt x="3034" y="3333"/>
                </a:moveTo>
                <a:lnTo>
                  <a:pt x="13348" y="13622"/>
                </a:lnTo>
                <a:lnTo>
                  <a:pt x="12905" y="14066"/>
                </a:lnTo>
                <a:cubicBezTo>
                  <a:pt x="11785" y="12969"/>
                  <a:pt x="3572" y="4733"/>
                  <a:pt x="2592" y="3775"/>
                </a:cubicBezTo>
                <a:lnTo>
                  <a:pt x="3034" y="3333"/>
                </a:lnTo>
                <a:close/>
                <a:moveTo>
                  <a:pt x="14539" y="13296"/>
                </a:moveTo>
                <a:lnTo>
                  <a:pt x="15214" y="15069"/>
                </a:lnTo>
                <a:lnTo>
                  <a:pt x="13441" y="14393"/>
                </a:lnTo>
                <a:lnTo>
                  <a:pt x="14539" y="13296"/>
                </a:lnTo>
                <a:close/>
                <a:moveTo>
                  <a:pt x="6232" y="8280"/>
                </a:moveTo>
                <a:lnTo>
                  <a:pt x="7772" y="9842"/>
                </a:lnTo>
                <a:lnTo>
                  <a:pt x="2452" y="15162"/>
                </a:lnTo>
                <a:lnTo>
                  <a:pt x="887" y="13622"/>
                </a:lnTo>
                <a:lnTo>
                  <a:pt x="2592" y="11942"/>
                </a:lnTo>
                <a:lnTo>
                  <a:pt x="2801" y="12153"/>
                </a:lnTo>
                <a:cubicBezTo>
                  <a:pt x="2871" y="12211"/>
                  <a:pt x="2952" y="12240"/>
                  <a:pt x="3031" y="12240"/>
                </a:cubicBezTo>
                <a:cubicBezTo>
                  <a:pt x="3110" y="12240"/>
                  <a:pt x="3186" y="12211"/>
                  <a:pt x="3245" y="12153"/>
                </a:cubicBezTo>
                <a:cubicBezTo>
                  <a:pt x="3385" y="12035"/>
                  <a:pt x="3385" y="11849"/>
                  <a:pt x="3245" y="11709"/>
                </a:cubicBezTo>
                <a:lnTo>
                  <a:pt x="3034" y="11500"/>
                </a:lnTo>
                <a:lnTo>
                  <a:pt x="3478" y="11055"/>
                </a:lnTo>
                <a:lnTo>
                  <a:pt x="4132" y="11709"/>
                </a:lnTo>
                <a:cubicBezTo>
                  <a:pt x="4189" y="11768"/>
                  <a:pt x="4271" y="11797"/>
                  <a:pt x="4353" y="11797"/>
                </a:cubicBezTo>
                <a:cubicBezTo>
                  <a:pt x="4434" y="11797"/>
                  <a:pt x="4516" y="11768"/>
                  <a:pt x="4574" y="11709"/>
                </a:cubicBezTo>
                <a:cubicBezTo>
                  <a:pt x="4692" y="11593"/>
                  <a:pt x="4692" y="11406"/>
                  <a:pt x="4574" y="11266"/>
                </a:cubicBezTo>
                <a:lnTo>
                  <a:pt x="3921" y="10613"/>
                </a:lnTo>
                <a:lnTo>
                  <a:pt x="4365" y="10169"/>
                </a:lnTo>
                <a:lnTo>
                  <a:pt x="4574" y="10380"/>
                </a:lnTo>
                <a:cubicBezTo>
                  <a:pt x="4633" y="10450"/>
                  <a:pt x="4714" y="10485"/>
                  <a:pt x="4796" y="10485"/>
                </a:cubicBezTo>
                <a:cubicBezTo>
                  <a:pt x="4878" y="10485"/>
                  <a:pt x="4959" y="10450"/>
                  <a:pt x="5018" y="10380"/>
                </a:cubicBezTo>
                <a:cubicBezTo>
                  <a:pt x="5134" y="10262"/>
                  <a:pt x="5134" y="10075"/>
                  <a:pt x="5018" y="9960"/>
                </a:cubicBezTo>
                <a:lnTo>
                  <a:pt x="4807" y="9726"/>
                </a:lnTo>
                <a:lnTo>
                  <a:pt x="5252" y="9282"/>
                </a:lnTo>
                <a:lnTo>
                  <a:pt x="5905" y="9960"/>
                </a:lnTo>
                <a:cubicBezTo>
                  <a:pt x="5963" y="10018"/>
                  <a:pt x="6045" y="10046"/>
                  <a:pt x="6126" y="10046"/>
                </a:cubicBezTo>
                <a:cubicBezTo>
                  <a:pt x="6208" y="10046"/>
                  <a:pt x="6290" y="10018"/>
                  <a:pt x="6347" y="9960"/>
                </a:cubicBezTo>
                <a:cubicBezTo>
                  <a:pt x="6465" y="9820"/>
                  <a:pt x="6465" y="9633"/>
                  <a:pt x="6347" y="9515"/>
                </a:cubicBezTo>
                <a:lnTo>
                  <a:pt x="5672" y="8840"/>
                </a:lnTo>
                <a:lnTo>
                  <a:pt x="6232" y="8280"/>
                </a:lnTo>
                <a:close/>
                <a:moveTo>
                  <a:pt x="13780" y="0"/>
                </a:moveTo>
                <a:cubicBezTo>
                  <a:pt x="13698" y="0"/>
                  <a:pt x="13617" y="30"/>
                  <a:pt x="13559" y="88"/>
                </a:cubicBezTo>
                <a:lnTo>
                  <a:pt x="8005" y="5642"/>
                </a:lnTo>
                <a:cubicBezTo>
                  <a:pt x="7912" y="5549"/>
                  <a:pt x="2965" y="602"/>
                  <a:pt x="2801" y="462"/>
                </a:cubicBezTo>
                <a:cubicBezTo>
                  <a:pt x="2497" y="158"/>
                  <a:pt x="2101" y="7"/>
                  <a:pt x="1704" y="7"/>
                </a:cubicBezTo>
                <a:cubicBezTo>
                  <a:pt x="1307" y="7"/>
                  <a:pt x="911" y="158"/>
                  <a:pt x="607" y="462"/>
                </a:cubicBezTo>
                <a:cubicBezTo>
                  <a:pt x="0" y="1068"/>
                  <a:pt x="0" y="2048"/>
                  <a:pt x="607" y="2655"/>
                </a:cubicBezTo>
                <a:lnTo>
                  <a:pt x="5787" y="7860"/>
                </a:lnTo>
                <a:lnTo>
                  <a:pt x="234" y="13413"/>
                </a:lnTo>
                <a:cubicBezTo>
                  <a:pt x="118" y="13529"/>
                  <a:pt x="118" y="13716"/>
                  <a:pt x="234" y="13856"/>
                </a:cubicBezTo>
                <a:lnTo>
                  <a:pt x="2218" y="15840"/>
                </a:lnTo>
                <a:cubicBezTo>
                  <a:pt x="2288" y="15898"/>
                  <a:pt x="2370" y="15927"/>
                  <a:pt x="2448" y="15927"/>
                </a:cubicBezTo>
                <a:cubicBezTo>
                  <a:pt x="2527" y="15927"/>
                  <a:pt x="2603" y="15898"/>
                  <a:pt x="2661" y="15840"/>
                </a:cubicBezTo>
                <a:lnTo>
                  <a:pt x="8214" y="10286"/>
                </a:lnTo>
                <a:lnTo>
                  <a:pt x="12672" y="14720"/>
                </a:lnTo>
                <a:cubicBezTo>
                  <a:pt x="12694" y="14767"/>
                  <a:pt x="12741" y="14789"/>
                  <a:pt x="12788" y="14789"/>
                </a:cubicBezTo>
                <a:lnTo>
                  <a:pt x="15659" y="15909"/>
                </a:lnTo>
                <a:cubicBezTo>
                  <a:pt x="15696" y="15922"/>
                  <a:pt x="15732" y="15929"/>
                  <a:pt x="15768" y="15929"/>
                </a:cubicBezTo>
                <a:cubicBezTo>
                  <a:pt x="15981" y="15929"/>
                  <a:pt x="16155" y="15709"/>
                  <a:pt x="16054" y="15489"/>
                </a:cubicBezTo>
                <a:cubicBezTo>
                  <a:pt x="14981" y="12735"/>
                  <a:pt x="14959" y="12642"/>
                  <a:pt x="14959" y="12620"/>
                </a:cubicBezTo>
                <a:cubicBezTo>
                  <a:pt x="14934" y="12595"/>
                  <a:pt x="14912" y="12549"/>
                  <a:pt x="14888" y="12526"/>
                </a:cubicBezTo>
                <a:lnTo>
                  <a:pt x="10432" y="8069"/>
                </a:lnTo>
                <a:lnTo>
                  <a:pt x="15985" y="2515"/>
                </a:lnTo>
                <a:cubicBezTo>
                  <a:pt x="16101" y="2399"/>
                  <a:pt x="16101" y="2188"/>
                  <a:pt x="15985" y="2073"/>
                </a:cubicBezTo>
                <a:lnTo>
                  <a:pt x="14001" y="88"/>
                </a:lnTo>
                <a:cubicBezTo>
                  <a:pt x="13943" y="30"/>
                  <a:pt x="13862" y="0"/>
                  <a:pt x="137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3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Table of contents</a:t>
            </a:r>
            <a:endParaRPr dirty="0"/>
          </a:p>
        </p:txBody>
      </p:sp>
      <p:sp>
        <p:nvSpPr>
          <p:cNvPr id="248" name="Google Shape;248;p34"/>
          <p:cNvSpPr txBox="1">
            <a:spLocks noGrp="1"/>
          </p:cNvSpPr>
          <p:nvPr>
            <p:ph type="subTitle" idx="3"/>
          </p:nvPr>
        </p:nvSpPr>
        <p:spPr>
          <a:xfrm>
            <a:off x="719999" y="3730830"/>
            <a:ext cx="2919300" cy="604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Curious on what data structure we used to solve our problem?</a:t>
            </a:r>
          </a:p>
        </p:txBody>
      </p:sp>
      <p:sp>
        <p:nvSpPr>
          <p:cNvPr id="249" name="Google Shape;249;p34"/>
          <p:cNvSpPr txBox="1">
            <a:spLocks noGrp="1"/>
          </p:cNvSpPr>
          <p:nvPr>
            <p:ph type="subTitle" idx="1"/>
          </p:nvPr>
        </p:nvSpPr>
        <p:spPr>
          <a:xfrm>
            <a:off x="3838274" y="2105320"/>
            <a:ext cx="2919300" cy="604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Overall description of our project</a:t>
            </a:r>
            <a:endParaRPr dirty="0"/>
          </a:p>
        </p:txBody>
      </p:sp>
      <p:sp>
        <p:nvSpPr>
          <p:cNvPr id="250" name="Google Shape;250;p34"/>
          <p:cNvSpPr txBox="1">
            <a:spLocks noGrp="1"/>
          </p:cNvSpPr>
          <p:nvPr>
            <p:ph type="subTitle" idx="2"/>
          </p:nvPr>
        </p:nvSpPr>
        <p:spPr>
          <a:xfrm>
            <a:off x="719999" y="2088360"/>
            <a:ext cx="2919300" cy="604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Who are we solving the problem for?</a:t>
            </a:r>
            <a:endParaRPr dirty="0"/>
          </a:p>
        </p:txBody>
      </p:sp>
      <p:sp>
        <p:nvSpPr>
          <p:cNvPr id="251" name="Google Shape;251;p34"/>
          <p:cNvSpPr txBox="1">
            <a:spLocks noGrp="1"/>
          </p:cNvSpPr>
          <p:nvPr>
            <p:ph type="subTitle" idx="4"/>
          </p:nvPr>
        </p:nvSpPr>
        <p:spPr>
          <a:xfrm>
            <a:off x="3838274" y="3730830"/>
            <a:ext cx="2919300" cy="604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Code running and output</a:t>
            </a:r>
            <a:endParaRPr dirty="0"/>
          </a:p>
        </p:txBody>
      </p:sp>
      <p:sp>
        <p:nvSpPr>
          <p:cNvPr id="252" name="Google Shape;252;p34"/>
          <p:cNvSpPr txBox="1">
            <a:spLocks noGrp="1"/>
          </p:cNvSpPr>
          <p:nvPr>
            <p:ph type="title" idx="5"/>
          </p:nvPr>
        </p:nvSpPr>
        <p:spPr>
          <a:xfrm>
            <a:off x="720001" y="1281350"/>
            <a:ext cx="954600" cy="640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01</a:t>
            </a:r>
            <a:endParaRPr dirty="0"/>
          </a:p>
        </p:txBody>
      </p:sp>
      <p:sp>
        <p:nvSpPr>
          <p:cNvPr id="253" name="Google Shape;253;p34"/>
          <p:cNvSpPr txBox="1">
            <a:spLocks noGrp="1"/>
          </p:cNvSpPr>
          <p:nvPr>
            <p:ph type="title" idx="7"/>
          </p:nvPr>
        </p:nvSpPr>
        <p:spPr>
          <a:xfrm>
            <a:off x="3838276" y="1281350"/>
            <a:ext cx="954600" cy="640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02</a:t>
            </a:r>
            <a:endParaRPr/>
          </a:p>
        </p:txBody>
      </p:sp>
      <p:sp>
        <p:nvSpPr>
          <p:cNvPr id="254" name="Google Shape;254;p34"/>
          <p:cNvSpPr txBox="1">
            <a:spLocks noGrp="1"/>
          </p:cNvSpPr>
          <p:nvPr>
            <p:ph type="title" idx="8"/>
          </p:nvPr>
        </p:nvSpPr>
        <p:spPr>
          <a:xfrm>
            <a:off x="3838276" y="2885734"/>
            <a:ext cx="954600" cy="640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04</a:t>
            </a:r>
            <a:endParaRPr dirty="0"/>
          </a:p>
        </p:txBody>
      </p:sp>
      <p:sp>
        <p:nvSpPr>
          <p:cNvPr id="255" name="Google Shape;255;p34"/>
          <p:cNvSpPr txBox="1">
            <a:spLocks noGrp="1"/>
          </p:cNvSpPr>
          <p:nvPr>
            <p:ph type="title" idx="6"/>
          </p:nvPr>
        </p:nvSpPr>
        <p:spPr>
          <a:xfrm>
            <a:off x="719999" y="2856508"/>
            <a:ext cx="954600" cy="640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03</a:t>
            </a:r>
            <a:endParaRPr dirty="0"/>
          </a:p>
        </p:txBody>
      </p:sp>
      <p:sp>
        <p:nvSpPr>
          <p:cNvPr id="256" name="Google Shape;256;p34"/>
          <p:cNvSpPr txBox="1">
            <a:spLocks noGrp="1"/>
          </p:cNvSpPr>
          <p:nvPr>
            <p:ph type="subTitle" idx="9"/>
          </p:nvPr>
        </p:nvSpPr>
        <p:spPr>
          <a:xfrm>
            <a:off x="3838274" y="1906560"/>
            <a:ext cx="2919300" cy="363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Abstract</a:t>
            </a:r>
            <a:endParaRPr dirty="0"/>
          </a:p>
        </p:txBody>
      </p:sp>
      <p:sp>
        <p:nvSpPr>
          <p:cNvPr id="257" name="Google Shape;257;p34"/>
          <p:cNvSpPr txBox="1">
            <a:spLocks noGrp="1"/>
          </p:cNvSpPr>
          <p:nvPr>
            <p:ph type="subTitle" idx="13"/>
          </p:nvPr>
        </p:nvSpPr>
        <p:spPr>
          <a:xfrm>
            <a:off x="719999" y="1886915"/>
            <a:ext cx="2919300" cy="363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Problem statement</a:t>
            </a:r>
            <a:endParaRPr dirty="0"/>
          </a:p>
        </p:txBody>
      </p:sp>
      <p:sp>
        <p:nvSpPr>
          <p:cNvPr id="258" name="Google Shape;258;p34"/>
          <p:cNvSpPr txBox="1">
            <a:spLocks noGrp="1"/>
          </p:cNvSpPr>
          <p:nvPr>
            <p:ph type="subTitle" idx="14"/>
          </p:nvPr>
        </p:nvSpPr>
        <p:spPr>
          <a:xfrm>
            <a:off x="719999" y="3519895"/>
            <a:ext cx="2919300" cy="363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Data structure used</a:t>
            </a:r>
            <a:endParaRPr dirty="0"/>
          </a:p>
        </p:txBody>
      </p:sp>
      <p:sp>
        <p:nvSpPr>
          <p:cNvPr id="259" name="Google Shape;259;p34"/>
          <p:cNvSpPr txBox="1">
            <a:spLocks noGrp="1"/>
          </p:cNvSpPr>
          <p:nvPr>
            <p:ph type="subTitle" idx="15"/>
          </p:nvPr>
        </p:nvSpPr>
        <p:spPr>
          <a:xfrm>
            <a:off x="3838274" y="3538875"/>
            <a:ext cx="2919300" cy="363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Code implementation</a:t>
            </a:r>
          </a:p>
        </p:txBody>
      </p:sp>
      <p:pic>
        <p:nvPicPr>
          <p:cNvPr id="260" name="Google Shape;260;p34"/>
          <p:cNvPicPr preferRelativeResize="0"/>
          <p:nvPr/>
        </p:nvPicPr>
        <p:blipFill>
          <a:blip r:embed="rId3">
            <a:alphaModFix/>
          </a:blip>
          <a:stretch>
            <a:fillRect/>
          </a:stretch>
        </p:blipFill>
        <p:spPr>
          <a:xfrm>
            <a:off x="6542025" y="2816850"/>
            <a:ext cx="2841349" cy="264435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35"/>
          <p:cNvSpPr txBox="1">
            <a:spLocks noGrp="1"/>
          </p:cNvSpPr>
          <p:nvPr>
            <p:ph type="title"/>
          </p:nvPr>
        </p:nvSpPr>
        <p:spPr>
          <a:xfrm>
            <a:off x="1353174" y="156440"/>
            <a:ext cx="5699863" cy="1030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500" dirty="0"/>
              <a:t>Problem statement</a:t>
            </a:r>
            <a:endParaRPr sz="3500" dirty="0"/>
          </a:p>
        </p:txBody>
      </p:sp>
      <p:sp>
        <p:nvSpPr>
          <p:cNvPr id="267" name="Google Shape;267;p35"/>
          <p:cNvSpPr txBox="1">
            <a:spLocks noGrp="1"/>
          </p:cNvSpPr>
          <p:nvPr>
            <p:ph type="title" idx="2"/>
          </p:nvPr>
        </p:nvSpPr>
        <p:spPr>
          <a:xfrm>
            <a:off x="178482" y="156440"/>
            <a:ext cx="1248600" cy="1133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01</a:t>
            </a:r>
            <a:endParaRPr dirty="0"/>
          </a:p>
        </p:txBody>
      </p:sp>
      <p:sp>
        <p:nvSpPr>
          <p:cNvPr id="3" name="TextBox 2">
            <a:extLst>
              <a:ext uri="{FF2B5EF4-FFF2-40B4-BE49-F238E27FC236}">
                <a16:creationId xmlns:a16="http://schemas.microsoft.com/office/drawing/2014/main" id="{CE122D5C-5E3C-D094-0978-C4FC549C585D}"/>
              </a:ext>
            </a:extLst>
          </p:cNvPr>
          <p:cNvSpPr txBox="1"/>
          <p:nvPr/>
        </p:nvSpPr>
        <p:spPr>
          <a:xfrm>
            <a:off x="1091802" y="1448365"/>
            <a:ext cx="2968112" cy="2246769"/>
          </a:xfrm>
          <a:prstGeom prst="rect">
            <a:avLst/>
          </a:prstGeom>
          <a:noFill/>
        </p:spPr>
        <p:txBody>
          <a:bodyPr wrap="square">
            <a:spAutoFit/>
          </a:bodyPr>
          <a:lstStyle/>
          <a:p>
            <a:pPr marL="0" lvl="0" indent="0" algn="ctr" rtl="0">
              <a:spcBef>
                <a:spcPts val="0"/>
              </a:spcBef>
              <a:spcAft>
                <a:spcPts val="0"/>
              </a:spcAft>
              <a:buNone/>
            </a:pPr>
            <a:r>
              <a:rPr lang="en-US" dirty="0">
                <a:solidFill>
                  <a:schemeClr val="tx1"/>
                </a:solidFill>
              </a:rPr>
              <a:t>The problem statement is the difficulty faced by commuters and tourists in finding stations and the most efficient route between two metro stations. This can be challenging, especially in large and complex metro networks, and can result in wasted time, missed appointments, and unnecessary stress.</a:t>
            </a:r>
          </a:p>
        </p:txBody>
      </p:sp>
      <p:pic>
        <p:nvPicPr>
          <p:cNvPr id="4" name="Picture 3">
            <a:extLst>
              <a:ext uri="{FF2B5EF4-FFF2-40B4-BE49-F238E27FC236}">
                <a16:creationId xmlns:a16="http://schemas.microsoft.com/office/drawing/2014/main" id="{96BD1F3F-CA4C-2DF7-4BE4-5ABF6CCC6882}"/>
              </a:ext>
            </a:extLst>
          </p:cNvPr>
          <p:cNvPicPr>
            <a:picLocks noChangeAspect="1"/>
          </p:cNvPicPr>
          <p:nvPr/>
        </p:nvPicPr>
        <p:blipFill>
          <a:blip r:embed="rId3"/>
          <a:stretch>
            <a:fillRect/>
          </a:stretch>
        </p:blipFill>
        <p:spPr>
          <a:xfrm>
            <a:off x="4267200" y="1888617"/>
            <a:ext cx="4587240" cy="2488822"/>
          </a:xfrm>
          <a:prstGeom prst="rect">
            <a:avLst/>
          </a:prstGeom>
        </p:spPr>
      </p:pic>
    </p:spTree>
    <p:extLst>
      <p:ext uri="{BB962C8B-B14F-4D97-AF65-F5344CB8AC3E}">
        <p14:creationId xmlns:p14="http://schemas.microsoft.com/office/powerpoint/2010/main" val="19475548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35"/>
          <p:cNvSpPr txBox="1">
            <a:spLocks noGrp="1"/>
          </p:cNvSpPr>
          <p:nvPr>
            <p:ph type="title"/>
          </p:nvPr>
        </p:nvSpPr>
        <p:spPr>
          <a:xfrm>
            <a:off x="-316702" y="78425"/>
            <a:ext cx="3831900" cy="1030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Abstract</a:t>
            </a:r>
            <a:endParaRPr dirty="0"/>
          </a:p>
        </p:txBody>
      </p:sp>
      <p:sp>
        <p:nvSpPr>
          <p:cNvPr id="267" name="Google Shape;267;p35"/>
          <p:cNvSpPr txBox="1">
            <a:spLocks noGrp="1"/>
          </p:cNvSpPr>
          <p:nvPr>
            <p:ph type="title" idx="2"/>
          </p:nvPr>
        </p:nvSpPr>
        <p:spPr>
          <a:xfrm>
            <a:off x="163487" y="191988"/>
            <a:ext cx="1248600" cy="1133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02</a:t>
            </a:r>
            <a:endParaRPr dirty="0"/>
          </a:p>
        </p:txBody>
      </p:sp>
      <p:pic>
        <p:nvPicPr>
          <p:cNvPr id="268" name="Google Shape;268;p35"/>
          <p:cNvPicPr preferRelativeResize="0"/>
          <p:nvPr/>
        </p:nvPicPr>
        <p:blipFill>
          <a:blip r:embed="rId3">
            <a:alphaModFix/>
          </a:blip>
          <a:stretch>
            <a:fillRect/>
          </a:stretch>
        </p:blipFill>
        <p:spPr>
          <a:xfrm>
            <a:off x="-1184479" y="2571750"/>
            <a:ext cx="3510099" cy="3825802"/>
          </a:xfrm>
          <a:prstGeom prst="rect">
            <a:avLst/>
          </a:prstGeom>
          <a:noFill/>
          <a:ln>
            <a:noFill/>
          </a:ln>
        </p:spPr>
      </p:pic>
      <p:sp>
        <p:nvSpPr>
          <p:cNvPr id="3" name="TextBox 2">
            <a:extLst>
              <a:ext uri="{FF2B5EF4-FFF2-40B4-BE49-F238E27FC236}">
                <a16:creationId xmlns:a16="http://schemas.microsoft.com/office/drawing/2014/main" id="{CE122D5C-5E3C-D094-0978-C4FC549C585D}"/>
              </a:ext>
            </a:extLst>
          </p:cNvPr>
          <p:cNvSpPr txBox="1"/>
          <p:nvPr/>
        </p:nvSpPr>
        <p:spPr>
          <a:xfrm>
            <a:off x="1256364" y="1211525"/>
            <a:ext cx="2968112" cy="1600438"/>
          </a:xfrm>
          <a:prstGeom prst="rect">
            <a:avLst/>
          </a:prstGeom>
          <a:noFill/>
        </p:spPr>
        <p:txBody>
          <a:bodyPr wrap="square">
            <a:spAutoFit/>
          </a:bodyPr>
          <a:lstStyle/>
          <a:p>
            <a:pPr marL="0" lvl="0" indent="0" algn="l" rtl="0">
              <a:spcBef>
                <a:spcPts val="0"/>
              </a:spcBef>
              <a:spcAft>
                <a:spcPts val="0"/>
              </a:spcAft>
              <a:buNone/>
            </a:pPr>
            <a:r>
              <a:rPr lang="en-US" dirty="0">
                <a:solidFill>
                  <a:schemeClr val="tx1"/>
                </a:solidFill>
              </a:rPr>
              <a:t>This is a project that utilizes the Dijkstra algorithm and graph theory to predict the number of stations between a source and destination on a metro network. The program provides an accurate prediction of the best route to take</a:t>
            </a:r>
          </a:p>
        </p:txBody>
      </p:sp>
      <p:pic>
        <p:nvPicPr>
          <p:cNvPr id="9" name="Picture 8">
            <a:extLst>
              <a:ext uri="{FF2B5EF4-FFF2-40B4-BE49-F238E27FC236}">
                <a16:creationId xmlns:a16="http://schemas.microsoft.com/office/drawing/2014/main" id="{36FCA033-891D-FD20-3BCC-C382BB2DE106}"/>
              </a:ext>
            </a:extLst>
          </p:cNvPr>
          <p:cNvPicPr>
            <a:picLocks noChangeAspect="1"/>
          </p:cNvPicPr>
          <p:nvPr/>
        </p:nvPicPr>
        <p:blipFill>
          <a:blip r:embed="rId4"/>
          <a:stretch>
            <a:fillRect/>
          </a:stretch>
        </p:blipFill>
        <p:spPr>
          <a:xfrm>
            <a:off x="4507057" y="1368497"/>
            <a:ext cx="4636943" cy="3775003"/>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pic>
        <p:nvPicPr>
          <p:cNvPr id="417" name="Google Shape;417;p44"/>
          <p:cNvPicPr preferRelativeResize="0"/>
          <p:nvPr/>
        </p:nvPicPr>
        <p:blipFill>
          <a:blip r:embed="rId3">
            <a:alphaModFix/>
          </a:blip>
          <a:stretch>
            <a:fillRect/>
          </a:stretch>
        </p:blipFill>
        <p:spPr>
          <a:xfrm rot="-1690786">
            <a:off x="6420349" y="3355273"/>
            <a:ext cx="3510097" cy="3825800"/>
          </a:xfrm>
          <a:prstGeom prst="rect">
            <a:avLst/>
          </a:prstGeom>
          <a:noFill/>
          <a:ln>
            <a:noFill/>
          </a:ln>
        </p:spPr>
      </p:pic>
      <p:sp>
        <p:nvSpPr>
          <p:cNvPr id="418" name="Google Shape;418;p44"/>
          <p:cNvSpPr txBox="1">
            <a:spLocks noGrp="1"/>
          </p:cNvSpPr>
          <p:nvPr>
            <p:ph type="title"/>
          </p:nvPr>
        </p:nvSpPr>
        <p:spPr>
          <a:xfrm>
            <a:off x="-379440" y="-105985"/>
            <a:ext cx="6576000" cy="1662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4000" dirty="0"/>
              <a:t>D</a:t>
            </a:r>
            <a:r>
              <a:rPr lang="en-IN" sz="4000" dirty="0" err="1"/>
              <a:t>ata</a:t>
            </a:r>
            <a:r>
              <a:rPr lang="en-IN" sz="4000" dirty="0"/>
              <a:t> structure used</a:t>
            </a:r>
            <a:endParaRPr sz="4000" dirty="0"/>
          </a:p>
        </p:txBody>
      </p:sp>
      <p:sp>
        <p:nvSpPr>
          <p:cNvPr id="419" name="Google Shape;419;p44"/>
          <p:cNvSpPr txBox="1">
            <a:spLocks noGrp="1"/>
          </p:cNvSpPr>
          <p:nvPr>
            <p:ph type="subTitle" idx="1"/>
          </p:nvPr>
        </p:nvSpPr>
        <p:spPr>
          <a:xfrm>
            <a:off x="-581028" y="1830084"/>
            <a:ext cx="3645361" cy="198104"/>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Dijkistra algorithm</a:t>
            </a:r>
            <a:endParaRPr dirty="0"/>
          </a:p>
        </p:txBody>
      </p:sp>
      <p:pic>
        <p:nvPicPr>
          <p:cNvPr id="2050" name="Picture 2" descr="Shortest Path to Certain Nodes in a Graph | Baeldung on Computer Science">
            <a:extLst>
              <a:ext uri="{FF2B5EF4-FFF2-40B4-BE49-F238E27FC236}">
                <a16:creationId xmlns:a16="http://schemas.microsoft.com/office/drawing/2014/main" id="{EFEDE7DB-66AC-EBBC-EF91-508CBD0DADB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18973" y="1662600"/>
            <a:ext cx="3276447" cy="2185198"/>
          </a:xfrm>
          <a:prstGeom prst="rect">
            <a:avLst/>
          </a:prstGeom>
          <a:noFill/>
          <a:extLst>
            <a:ext uri="{909E8E84-426E-40DD-AFC4-6F175D3DCCD1}">
              <a14:hiddenFill xmlns:a14="http://schemas.microsoft.com/office/drawing/2010/main">
                <a:solidFill>
                  <a:srgbClr val="FFFFFF"/>
                </a:solidFill>
              </a14:hiddenFill>
            </a:ext>
          </a:extLst>
        </p:spPr>
      </p:pic>
      <p:sp>
        <p:nvSpPr>
          <p:cNvPr id="4" name="Google Shape;418;p44">
            <a:extLst>
              <a:ext uri="{FF2B5EF4-FFF2-40B4-BE49-F238E27FC236}">
                <a16:creationId xmlns:a16="http://schemas.microsoft.com/office/drawing/2014/main" id="{6CA46B1A-4043-6BB9-8036-54D86C5CBBF0}"/>
              </a:ext>
            </a:extLst>
          </p:cNvPr>
          <p:cNvSpPr txBox="1">
            <a:spLocks/>
          </p:cNvSpPr>
          <p:nvPr/>
        </p:nvSpPr>
        <p:spPr>
          <a:xfrm>
            <a:off x="-2307300" y="639058"/>
            <a:ext cx="6576000" cy="1662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9600"/>
              <a:buFont typeface="Space Grotesk Medium"/>
              <a:buNone/>
              <a:defRPr sz="6000" b="0" i="0" u="none" strike="noStrike" cap="none">
                <a:solidFill>
                  <a:schemeClr val="dk2"/>
                </a:solidFill>
                <a:latin typeface="Space Grotesk Medium"/>
                <a:ea typeface="Space Grotesk Medium"/>
                <a:cs typeface="Space Grotesk Medium"/>
                <a:sym typeface="Space Grotesk Medium"/>
              </a:defRPr>
            </a:lvl1pPr>
            <a:lvl2pPr marR="0" lvl="1" algn="ctr" rtl="0">
              <a:lnSpc>
                <a:spcPct val="100000"/>
              </a:lnSpc>
              <a:spcBef>
                <a:spcPts val="0"/>
              </a:spcBef>
              <a:spcAft>
                <a:spcPts val="0"/>
              </a:spcAft>
              <a:buClr>
                <a:schemeClr val="dk1"/>
              </a:buClr>
              <a:buSzPts val="9600"/>
              <a:buFont typeface="Space Grotesk Medium"/>
              <a:buNone/>
              <a:defRPr sz="9600" b="0" i="0" u="none" strike="noStrike" cap="none">
                <a:solidFill>
                  <a:schemeClr val="dk1"/>
                </a:solidFill>
                <a:latin typeface="Space Grotesk Medium"/>
                <a:ea typeface="Space Grotesk Medium"/>
                <a:cs typeface="Space Grotesk Medium"/>
                <a:sym typeface="Space Grotesk Medium"/>
              </a:defRPr>
            </a:lvl2pPr>
            <a:lvl3pPr marR="0" lvl="2" algn="ctr" rtl="0">
              <a:lnSpc>
                <a:spcPct val="100000"/>
              </a:lnSpc>
              <a:spcBef>
                <a:spcPts val="0"/>
              </a:spcBef>
              <a:spcAft>
                <a:spcPts val="0"/>
              </a:spcAft>
              <a:buClr>
                <a:schemeClr val="dk1"/>
              </a:buClr>
              <a:buSzPts val="9600"/>
              <a:buFont typeface="Space Grotesk Medium"/>
              <a:buNone/>
              <a:defRPr sz="9600" b="0" i="0" u="none" strike="noStrike" cap="none">
                <a:solidFill>
                  <a:schemeClr val="dk1"/>
                </a:solidFill>
                <a:latin typeface="Space Grotesk Medium"/>
                <a:ea typeface="Space Grotesk Medium"/>
                <a:cs typeface="Space Grotesk Medium"/>
                <a:sym typeface="Space Grotesk Medium"/>
              </a:defRPr>
            </a:lvl3pPr>
            <a:lvl4pPr marR="0" lvl="3" algn="ctr" rtl="0">
              <a:lnSpc>
                <a:spcPct val="100000"/>
              </a:lnSpc>
              <a:spcBef>
                <a:spcPts val="0"/>
              </a:spcBef>
              <a:spcAft>
                <a:spcPts val="0"/>
              </a:spcAft>
              <a:buClr>
                <a:schemeClr val="dk1"/>
              </a:buClr>
              <a:buSzPts val="9600"/>
              <a:buFont typeface="Space Grotesk Medium"/>
              <a:buNone/>
              <a:defRPr sz="9600" b="0" i="0" u="none" strike="noStrike" cap="none">
                <a:solidFill>
                  <a:schemeClr val="dk1"/>
                </a:solidFill>
                <a:latin typeface="Space Grotesk Medium"/>
                <a:ea typeface="Space Grotesk Medium"/>
                <a:cs typeface="Space Grotesk Medium"/>
                <a:sym typeface="Space Grotesk Medium"/>
              </a:defRPr>
            </a:lvl4pPr>
            <a:lvl5pPr marR="0" lvl="4" algn="ctr" rtl="0">
              <a:lnSpc>
                <a:spcPct val="100000"/>
              </a:lnSpc>
              <a:spcBef>
                <a:spcPts val="0"/>
              </a:spcBef>
              <a:spcAft>
                <a:spcPts val="0"/>
              </a:spcAft>
              <a:buClr>
                <a:schemeClr val="dk1"/>
              </a:buClr>
              <a:buSzPts val="9600"/>
              <a:buFont typeface="Space Grotesk Medium"/>
              <a:buNone/>
              <a:defRPr sz="9600" b="0" i="0" u="none" strike="noStrike" cap="none">
                <a:solidFill>
                  <a:schemeClr val="dk1"/>
                </a:solidFill>
                <a:latin typeface="Space Grotesk Medium"/>
                <a:ea typeface="Space Grotesk Medium"/>
                <a:cs typeface="Space Grotesk Medium"/>
                <a:sym typeface="Space Grotesk Medium"/>
              </a:defRPr>
            </a:lvl5pPr>
            <a:lvl6pPr marR="0" lvl="5" algn="ctr" rtl="0">
              <a:lnSpc>
                <a:spcPct val="100000"/>
              </a:lnSpc>
              <a:spcBef>
                <a:spcPts val="0"/>
              </a:spcBef>
              <a:spcAft>
                <a:spcPts val="0"/>
              </a:spcAft>
              <a:buClr>
                <a:schemeClr val="dk1"/>
              </a:buClr>
              <a:buSzPts val="9600"/>
              <a:buFont typeface="Space Grotesk Medium"/>
              <a:buNone/>
              <a:defRPr sz="9600" b="0" i="0" u="none" strike="noStrike" cap="none">
                <a:solidFill>
                  <a:schemeClr val="dk1"/>
                </a:solidFill>
                <a:latin typeface="Space Grotesk Medium"/>
                <a:ea typeface="Space Grotesk Medium"/>
                <a:cs typeface="Space Grotesk Medium"/>
                <a:sym typeface="Space Grotesk Medium"/>
              </a:defRPr>
            </a:lvl6pPr>
            <a:lvl7pPr marR="0" lvl="6" algn="ctr" rtl="0">
              <a:lnSpc>
                <a:spcPct val="100000"/>
              </a:lnSpc>
              <a:spcBef>
                <a:spcPts val="0"/>
              </a:spcBef>
              <a:spcAft>
                <a:spcPts val="0"/>
              </a:spcAft>
              <a:buClr>
                <a:schemeClr val="dk1"/>
              </a:buClr>
              <a:buSzPts val="9600"/>
              <a:buFont typeface="Space Grotesk Medium"/>
              <a:buNone/>
              <a:defRPr sz="9600" b="0" i="0" u="none" strike="noStrike" cap="none">
                <a:solidFill>
                  <a:schemeClr val="dk1"/>
                </a:solidFill>
                <a:latin typeface="Space Grotesk Medium"/>
                <a:ea typeface="Space Grotesk Medium"/>
                <a:cs typeface="Space Grotesk Medium"/>
                <a:sym typeface="Space Grotesk Medium"/>
              </a:defRPr>
            </a:lvl7pPr>
            <a:lvl8pPr marR="0" lvl="7" algn="ctr" rtl="0">
              <a:lnSpc>
                <a:spcPct val="100000"/>
              </a:lnSpc>
              <a:spcBef>
                <a:spcPts val="0"/>
              </a:spcBef>
              <a:spcAft>
                <a:spcPts val="0"/>
              </a:spcAft>
              <a:buClr>
                <a:schemeClr val="dk1"/>
              </a:buClr>
              <a:buSzPts val="9600"/>
              <a:buFont typeface="Space Grotesk Medium"/>
              <a:buNone/>
              <a:defRPr sz="9600" b="0" i="0" u="none" strike="noStrike" cap="none">
                <a:solidFill>
                  <a:schemeClr val="dk1"/>
                </a:solidFill>
                <a:latin typeface="Space Grotesk Medium"/>
                <a:ea typeface="Space Grotesk Medium"/>
                <a:cs typeface="Space Grotesk Medium"/>
                <a:sym typeface="Space Grotesk Medium"/>
              </a:defRPr>
            </a:lvl8pPr>
            <a:lvl9pPr marR="0" lvl="8" algn="ctr" rtl="0">
              <a:lnSpc>
                <a:spcPct val="100000"/>
              </a:lnSpc>
              <a:spcBef>
                <a:spcPts val="0"/>
              </a:spcBef>
              <a:spcAft>
                <a:spcPts val="0"/>
              </a:spcAft>
              <a:buClr>
                <a:schemeClr val="dk1"/>
              </a:buClr>
              <a:buSzPts val="9600"/>
              <a:buFont typeface="Space Grotesk Medium"/>
              <a:buNone/>
              <a:defRPr sz="9600" b="0" i="0" u="none" strike="noStrike" cap="none">
                <a:solidFill>
                  <a:schemeClr val="dk1"/>
                </a:solidFill>
                <a:latin typeface="Space Grotesk Medium"/>
                <a:ea typeface="Space Grotesk Medium"/>
                <a:cs typeface="Space Grotesk Medium"/>
                <a:sym typeface="Space Grotesk Medium"/>
              </a:defRPr>
            </a:lvl9pPr>
          </a:lstStyle>
          <a:p>
            <a:r>
              <a:rPr lang="en-US" sz="3000" dirty="0"/>
              <a:t>Graph</a:t>
            </a:r>
          </a:p>
        </p:txBody>
      </p:sp>
    </p:spTree>
  </p:cSld>
  <p:clrMapOvr>
    <a:masterClrMapping/>
  </p:clrMapOvr>
</p:sld>
</file>

<file path=ppt/theme/theme1.xml><?xml version="1.0" encoding="utf-8"?>
<a:theme xmlns:a="http://schemas.openxmlformats.org/drawingml/2006/main" name="3D Metrology Workshop by Slidesgo">
  <a:themeElements>
    <a:clrScheme name="Simple Light">
      <a:dk1>
        <a:srgbClr val="172D67"/>
      </a:dk1>
      <a:lt1>
        <a:srgbClr val="F3F3F3"/>
      </a:lt1>
      <a:dk2>
        <a:srgbClr val="1849C7"/>
      </a:dk2>
      <a:lt2>
        <a:srgbClr val="2E73EA"/>
      </a:lt2>
      <a:accent1>
        <a:srgbClr val="21DDD2"/>
      </a:accent1>
      <a:accent2>
        <a:srgbClr val="DDDDE6"/>
      </a:accent2>
      <a:accent3>
        <a:srgbClr val="BCCADA"/>
      </a:accent3>
      <a:accent4>
        <a:srgbClr val="172D67"/>
      </a:accent4>
      <a:accent5>
        <a:srgbClr val="FFFFFF"/>
      </a:accent5>
      <a:accent6>
        <a:srgbClr val="FFFFFF"/>
      </a:accent6>
      <a:hlink>
        <a:srgbClr val="172D6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46</TotalTime>
  <Words>178</Words>
  <Application>Microsoft Office PowerPoint</Application>
  <PresentationFormat>On-screen Show (16:9)</PresentationFormat>
  <Paragraphs>31</Paragraphs>
  <Slides>6</Slides>
  <Notes>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vt:i4>
      </vt:variant>
    </vt:vector>
  </HeadingPairs>
  <TitlesOfParts>
    <vt:vector size="11" baseType="lpstr">
      <vt:lpstr>Space Grotesk Medium</vt:lpstr>
      <vt:lpstr>Arimo</vt:lpstr>
      <vt:lpstr>Bebas Neue</vt:lpstr>
      <vt:lpstr>Arial</vt:lpstr>
      <vt:lpstr>3D Metrology Workshop by Slidesgo</vt:lpstr>
      <vt:lpstr>Metro Station with Dijkistra</vt:lpstr>
      <vt:lpstr>Team members</vt:lpstr>
      <vt:lpstr>Table of contents</vt:lpstr>
      <vt:lpstr>Problem statement</vt:lpstr>
      <vt:lpstr>Abstract</vt:lpstr>
      <vt:lpstr>Data structure used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Metro Station with Dijkistra</dc:title>
  <cp:lastModifiedBy>Harine Vidyasekaran - [CH.EN.U4CSE21121]</cp:lastModifiedBy>
  <cp:revision>3</cp:revision>
  <dcterms:modified xsi:type="dcterms:W3CDTF">2023-05-06T10:12:55Z</dcterms:modified>
</cp:coreProperties>
</file>